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9" r:id="rId5"/>
    <p:sldId id="258" r:id="rId6"/>
    <p:sldId id="264" r:id="rId7"/>
    <p:sldId id="265" r:id="rId8"/>
    <p:sldId id="270" r:id="rId9"/>
    <p:sldId id="271" r:id="rId10"/>
    <p:sldId id="266" r:id="rId11"/>
    <p:sldId id="268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BCDBF-8DAB-2DAC-DC72-31E4FA672E5B}" v="394" dt="2024-06-11T15:33:54.732"/>
    <p1510:client id="{4AFD26A4-C360-43E8-A90A-168AEC4F4B9F}" v="779" dt="2024-06-12T03:00:29.339"/>
    <p1510:client id="{4FF2913F-CDA1-A38B-912A-B394138B5F9C}" v="422" dt="2024-06-12T05:01:36.523"/>
    <p1510:client id="{5DA3E863-7827-4BF5-4092-6A6A8A6B6BDF}" v="80" dt="2024-06-11T03:52:13.772"/>
    <p1510:client id="{86322BEB-A073-BA73-5FF4-1C3618750C5E}" v="251" dt="2024-06-11T17:28:07.509"/>
    <p1510:client id="{9F5F640B-67EC-D7FB-3C65-CB7531182FF0}" v="829" dt="2024-06-11T04:12:04.680"/>
    <p1510:client id="{A14E341A-F385-85E9-5CBF-C09AE1ACAC5C}" v="31" dt="2024-06-12T05:20:02.813"/>
    <p1510:client id="{D202B0B2-CC30-ABAF-0FD3-D08D7D59ED1A}" v="23" dt="2024-06-11T03:50:15.246"/>
    <p1510:client id="{DFA3D2DB-8D1F-64CD-58E4-6942A3D1112B}" v="46" dt="2024-06-11T03:53:38.653"/>
    <p1510:client id="{EAB023F9-DD7B-90ED-3348-37B21E55CF65}" v="1228" dt="2024-06-11T04:40:28.895"/>
    <p1510:client id="{EFBE7D5E-9344-3813-DAA4-021B858404CB}" v="312" dt="2024-06-11T17:50:09.749"/>
    <p1510:client id="{F8FD3D79-0AA5-748E-8260-CF60E712917F}" v="141" dt="2024-06-11T17:07:57.225"/>
    <p1510:client id="{F953137E-7082-22B2-A72A-7E4CE029EE04}" v="1172" dt="2024-06-11T06:08:19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anca Ishikawa" userId="S::20037983@tafe.wa.edu.au::744f1e88-a44c-41e9-b016-9d5ba478ff12" providerId="AD" clId="Web-{4FF2913F-CDA1-A38B-912A-B394138B5F9C}"/>
    <pc:docChg chg="addSld delSld modSld sldOrd">
      <pc:chgData name="Bianca Ishikawa" userId="S::20037983@tafe.wa.edu.au::744f1e88-a44c-41e9-b016-9d5ba478ff12" providerId="AD" clId="Web-{4FF2913F-CDA1-A38B-912A-B394138B5F9C}" dt="2024-06-12T05:01:36.523" v="384" actId="1076"/>
      <pc:docMkLst>
        <pc:docMk/>
      </pc:docMkLst>
      <pc:sldChg chg="addSp delSp modSp mod modClrScheme delDesignElem chgLayout">
        <pc:chgData name="Bianca Ishikawa" userId="S::20037983@tafe.wa.edu.au::744f1e88-a44c-41e9-b016-9d5ba478ff12" providerId="AD" clId="Web-{4FF2913F-CDA1-A38B-912A-B394138B5F9C}" dt="2024-06-12T03:48:35.999" v="160" actId="1076"/>
        <pc:sldMkLst>
          <pc:docMk/>
          <pc:sldMk cId="362379051" sldId="265"/>
        </pc:sldMkLst>
        <pc:spChg chg="mod ord">
          <ac:chgData name="Bianca Ishikawa" userId="S::20037983@tafe.wa.edu.au::744f1e88-a44c-41e9-b016-9d5ba478ff12" providerId="AD" clId="Web-{4FF2913F-CDA1-A38B-912A-B394138B5F9C}" dt="2024-06-12T03:44:12.984" v="155" actId="1076"/>
          <ac:spMkLst>
            <pc:docMk/>
            <pc:sldMk cId="362379051" sldId="265"/>
            <ac:spMk id="2" creationId="{9014F8A0-73F1-2668-76A3-4D220FB51458}"/>
          </ac:spMkLst>
        </pc:spChg>
        <pc:spChg chg="mod ord">
          <ac:chgData name="Bianca Ishikawa" userId="S::20037983@tafe.wa.edu.au::744f1e88-a44c-41e9-b016-9d5ba478ff12" providerId="AD" clId="Web-{4FF2913F-CDA1-A38B-912A-B394138B5F9C}" dt="2024-06-12T03:44:16.281" v="156" actId="1076"/>
          <ac:spMkLst>
            <pc:docMk/>
            <pc:sldMk cId="362379051" sldId="265"/>
            <ac:spMk id="3" creationId="{91E33240-8F63-83B5-59DB-3CFDF9F9443F}"/>
          </ac:spMkLst>
        </pc:spChg>
        <pc:spChg chg="add del">
          <ac:chgData name="Bianca Ishikawa" userId="S::20037983@tafe.wa.edu.au::744f1e88-a44c-41e9-b016-9d5ba478ff12" providerId="AD" clId="Web-{4FF2913F-CDA1-A38B-912A-B394138B5F9C}" dt="2024-06-12T03:01:43.013" v="30"/>
          <ac:spMkLst>
            <pc:docMk/>
            <pc:sldMk cId="362379051" sldId="265"/>
            <ac:spMk id="10" creationId="{A3363022-C969-41E9-8EB2-E4C94908C1FA}"/>
          </ac:spMkLst>
        </pc:spChg>
        <pc:spChg chg="add del">
          <ac:chgData name="Bianca Ishikawa" userId="S::20037983@tafe.wa.edu.au::744f1e88-a44c-41e9-b016-9d5ba478ff12" providerId="AD" clId="Web-{4FF2913F-CDA1-A38B-912A-B394138B5F9C}" dt="2024-06-12T03:01:43.013" v="30"/>
          <ac:spMkLst>
            <pc:docMk/>
            <pc:sldMk cId="362379051" sldId="265"/>
            <ac:spMk id="12" creationId="{8D1AD6B3-BE88-4CEB-BA17-790657CC4729}"/>
          </ac:spMkLst>
        </pc:spChg>
        <pc:grpChg chg="add del">
          <ac:chgData name="Bianca Ishikawa" userId="S::20037983@tafe.wa.edu.au::744f1e88-a44c-41e9-b016-9d5ba478ff12" providerId="AD" clId="Web-{4FF2913F-CDA1-A38B-912A-B394138B5F9C}" dt="2024-06-12T03:01:43.013" v="30"/>
          <ac:grpSpMkLst>
            <pc:docMk/>
            <pc:sldMk cId="362379051" sldId="265"/>
            <ac:grpSpMk id="14" creationId="{89D1390B-7E13-4B4F-9CB2-391063412E54}"/>
          </ac:grpSpMkLst>
        </pc:grpChg>
        <pc:picChg chg="add mod">
          <ac:chgData name="Bianca Ishikawa" userId="S::20037983@tafe.wa.edu.au::744f1e88-a44c-41e9-b016-9d5ba478ff12" providerId="AD" clId="Web-{4FF2913F-CDA1-A38B-912A-B394138B5F9C}" dt="2024-06-12T03:44:24.766" v="157" actId="14100"/>
          <ac:picMkLst>
            <pc:docMk/>
            <pc:sldMk cId="362379051" sldId="265"/>
            <ac:picMk id="5" creationId="{FB69DEAA-7305-B7AB-4270-88357F239E58}"/>
          </ac:picMkLst>
        </pc:picChg>
        <pc:picChg chg="add mod">
          <ac:chgData name="Bianca Ishikawa" userId="S::20037983@tafe.wa.edu.au::744f1e88-a44c-41e9-b016-9d5ba478ff12" providerId="AD" clId="Web-{4FF2913F-CDA1-A38B-912A-B394138B5F9C}" dt="2024-06-12T03:48:35.999" v="160" actId="1076"/>
          <ac:picMkLst>
            <pc:docMk/>
            <pc:sldMk cId="362379051" sldId="265"/>
            <ac:picMk id="6" creationId="{8A627974-7987-3CFE-528B-ABDE31A2574C}"/>
          </ac:picMkLst>
        </pc:picChg>
      </pc:sldChg>
      <pc:sldChg chg="addSp delSp modSp new mod ord setBg">
        <pc:chgData name="Bianca Ishikawa" userId="S::20037983@tafe.wa.edu.au::744f1e88-a44c-41e9-b016-9d5ba478ff12" providerId="AD" clId="Web-{4FF2913F-CDA1-A38B-912A-B394138B5F9C}" dt="2024-06-12T05:01:36.523" v="384" actId="1076"/>
        <pc:sldMkLst>
          <pc:docMk/>
          <pc:sldMk cId="2970547904" sldId="270"/>
        </pc:sldMkLst>
        <pc:spChg chg="del">
          <ac:chgData name="Bianca Ishikawa" userId="S::20037983@tafe.wa.edu.au::744f1e88-a44c-41e9-b016-9d5ba478ff12" providerId="AD" clId="Web-{4FF2913F-CDA1-A38B-912A-B394138B5F9C}" dt="2024-06-12T02:23:41.267" v="2"/>
          <ac:spMkLst>
            <pc:docMk/>
            <pc:sldMk cId="2970547904" sldId="270"/>
            <ac:spMk id="2" creationId="{AD6A54E8-AD65-10AD-E81E-561A2F5CDBC0}"/>
          </ac:spMkLst>
        </pc:spChg>
        <pc:spChg chg="del">
          <ac:chgData name="Bianca Ishikawa" userId="S::20037983@tafe.wa.edu.au::744f1e88-a44c-41e9-b016-9d5ba478ff12" providerId="AD" clId="Web-{4FF2913F-CDA1-A38B-912A-B394138B5F9C}" dt="2024-06-12T02:23:38.111" v="1"/>
          <ac:spMkLst>
            <pc:docMk/>
            <pc:sldMk cId="2970547904" sldId="270"/>
            <ac:spMk id="3" creationId="{30B06045-84DA-3269-0636-16DA4AE05EF2}"/>
          </ac:spMkLst>
        </pc:spChg>
        <pc:spChg chg="add del mod">
          <ac:chgData name="Bianca Ishikawa" userId="S::20037983@tafe.wa.edu.au::744f1e88-a44c-41e9-b016-9d5ba478ff12" providerId="AD" clId="Web-{4FF2913F-CDA1-A38B-912A-B394138B5F9C}" dt="2024-06-12T03:21:18.877" v="77"/>
          <ac:spMkLst>
            <pc:docMk/>
            <pc:sldMk cId="2970547904" sldId="270"/>
            <ac:spMk id="5" creationId="{DDC667CE-CAA9-433B-C4BB-392AF0CAD455}"/>
          </ac:spMkLst>
        </pc:spChg>
        <pc:spChg chg="add del mod">
          <ac:chgData name="Bianca Ishikawa" userId="S::20037983@tafe.wa.edu.au::744f1e88-a44c-41e9-b016-9d5ba478ff12" providerId="AD" clId="Web-{4FF2913F-CDA1-A38B-912A-B394138B5F9C}" dt="2024-06-12T02:42:04.082" v="14"/>
          <ac:spMkLst>
            <pc:docMk/>
            <pc:sldMk cId="2970547904" sldId="270"/>
            <ac:spMk id="6" creationId="{4EEEB25B-10D7-F136-7CFB-8E58AE78AF1A}"/>
          </ac:spMkLst>
        </pc:spChg>
        <pc:spChg chg="add del mod">
          <ac:chgData name="Bianca Ishikawa" userId="S::20037983@tafe.wa.edu.au::744f1e88-a44c-41e9-b016-9d5ba478ff12" providerId="AD" clId="Web-{4FF2913F-CDA1-A38B-912A-B394138B5F9C}" dt="2024-06-12T04:28:31.241" v="251"/>
          <ac:spMkLst>
            <pc:docMk/>
            <pc:sldMk cId="2970547904" sldId="270"/>
            <ac:spMk id="6" creationId="{C04F9FC3-3684-99AE-E134-ABFCE38721DE}"/>
          </ac:spMkLst>
        </pc:spChg>
        <pc:spChg chg="add mod">
          <ac:chgData name="Bianca Ishikawa" userId="S::20037983@tafe.wa.edu.au::744f1e88-a44c-41e9-b016-9d5ba478ff12" providerId="AD" clId="Web-{4FF2913F-CDA1-A38B-912A-B394138B5F9C}" dt="2024-06-12T05:00:45.614" v="379" actId="1076"/>
          <ac:spMkLst>
            <pc:docMk/>
            <pc:sldMk cId="2970547904" sldId="270"/>
            <ac:spMk id="11" creationId="{0F4D100B-A2DF-3206-4A2E-0C70336327FF}"/>
          </ac:spMkLst>
        </pc:spChg>
        <pc:spChg chg="add mod">
          <ac:chgData name="Bianca Ishikawa" userId="S::20037983@tafe.wa.edu.au::744f1e88-a44c-41e9-b016-9d5ba478ff12" providerId="AD" clId="Web-{4FF2913F-CDA1-A38B-912A-B394138B5F9C}" dt="2024-06-12T05:01:36.523" v="384" actId="1076"/>
          <ac:spMkLst>
            <pc:docMk/>
            <pc:sldMk cId="2970547904" sldId="270"/>
            <ac:spMk id="12" creationId="{EFFFD9BE-5868-D02A-5E8F-7B200D988F84}"/>
          </ac:spMkLst>
        </pc:spChg>
        <pc:picChg chg="add del mod">
          <ac:chgData name="Bianca Ishikawa" userId="S::20037983@tafe.wa.edu.au::744f1e88-a44c-41e9-b016-9d5ba478ff12" providerId="AD" clId="Web-{4FF2913F-CDA1-A38B-912A-B394138B5F9C}" dt="2024-06-12T04:12:34.610" v="245"/>
          <ac:picMkLst>
            <pc:docMk/>
            <pc:sldMk cId="2970547904" sldId="270"/>
            <ac:picMk id="2" creationId="{978E0BB2-FE38-5772-7FE6-D26E1D52A0B4}"/>
          </ac:picMkLst>
        </pc:picChg>
        <pc:picChg chg="add del mod">
          <ac:chgData name="Bianca Ishikawa" userId="S::20037983@tafe.wa.edu.au::744f1e88-a44c-41e9-b016-9d5ba478ff12" providerId="AD" clId="Web-{4FF2913F-CDA1-A38B-912A-B394138B5F9C}" dt="2024-06-12T04:02:22.170" v="209"/>
          <ac:picMkLst>
            <pc:docMk/>
            <pc:sldMk cId="2970547904" sldId="270"/>
            <ac:picMk id="3" creationId="{0269600A-80A8-36E7-00BA-FB5608561CD5}"/>
          </ac:picMkLst>
        </pc:picChg>
        <pc:picChg chg="add del mod">
          <ac:chgData name="Bianca Ishikawa" userId="S::20037983@tafe.wa.edu.au::744f1e88-a44c-41e9-b016-9d5ba478ff12" providerId="AD" clId="Web-{4FF2913F-CDA1-A38B-912A-B394138B5F9C}" dt="2024-06-12T03:21:14.736" v="76"/>
          <ac:picMkLst>
            <pc:docMk/>
            <pc:sldMk cId="2970547904" sldId="270"/>
            <ac:picMk id="4" creationId="{215E1FC7-95B5-DF7D-732C-4D5E523ABE9E}"/>
          </ac:picMkLst>
        </pc:picChg>
        <pc:picChg chg="add mod">
          <ac:chgData name="Bianca Ishikawa" userId="S::20037983@tafe.wa.edu.au::744f1e88-a44c-41e9-b016-9d5ba478ff12" providerId="AD" clId="Web-{4FF2913F-CDA1-A38B-912A-B394138B5F9C}" dt="2024-06-12T04:28:57.227" v="259"/>
          <ac:picMkLst>
            <pc:docMk/>
            <pc:sldMk cId="2970547904" sldId="270"/>
            <ac:picMk id="7" creationId="{DA404ED7-971E-42F3-40A3-010A9AC3C717}"/>
          </ac:picMkLst>
        </pc:picChg>
        <pc:picChg chg="add del mod">
          <ac:chgData name="Bianca Ishikawa" userId="S::20037983@tafe.wa.edu.au::744f1e88-a44c-41e9-b016-9d5ba478ff12" providerId="AD" clId="Web-{4FF2913F-CDA1-A38B-912A-B394138B5F9C}" dt="2024-06-12T03:49:26.220" v="161"/>
          <ac:picMkLst>
            <pc:docMk/>
            <pc:sldMk cId="2970547904" sldId="270"/>
            <ac:picMk id="8" creationId="{73D21331-704B-FC85-08FD-5FE472EFA215}"/>
          </ac:picMkLst>
        </pc:picChg>
        <pc:picChg chg="add mod">
          <ac:chgData name="Bianca Ishikawa" userId="S::20037983@tafe.wa.edu.au::744f1e88-a44c-41e9-b016-9d5ba478ff12" providerId="AD" clId="Web-{4FF2913F-CDA1-A38B-912A-B394138B5F9C}" dt="2024-06-12T04:28:57.227" v="259"/>
          <ac:picMkLst>
            <pc:docMk/>
            <pc:sldMk cId="2970547904" sldId="270"/>
            <ac:picMk id="9" creationId="{76603958-E64E-49CF-5A0B-F97D7D1B3BEF}"/>
          </ac:picMkLst>
        </pc:picChg>
        <pc:picChg chg="add mod">
          <ac:chgData name="Bianca Ishikawa" userId="S::20037983@tafe.wa.edu.au::744f1e88-a44c-41e9-b016-9d5ba478ff12" providerId="AD" clId="Web-{4FF2913F-CDA1-A38B-912A-B394138B5F9C}" dt="2024-06-12T04:28:57.227" v="259"/>
          <ac:picMkLst>
            <pc:docMk/>
            <pc:sldMk cId="2970547904" sldId="270"/>
            <ac:picMk id="10" creationId="{B95E2D3B-B0F1-C41C-6BD6-DB8117452C39}"/>
          </ac:picMkLst>
        </pc:picChg>
        <pc:cxnChg chg="add">
          <ac:chgData name="Bianca Ishikawa" userId="S::20037983@tafe.wa.edu.au::744f1e88-a44c-41e9-b016-9d5ba478ff12" providerId="AD" clId="Web-{4FF2913F-CDA1-A38B-912A-B394138B5F9C}" dt="2024-06-12T04:28:57.227" v="259"/>
          <ac:cxnSpMkLst>
            <pc:docMk/>
            <pc:sldMk cId="2970547904" sldId="270"/>
            <ac:cxnSpMk id="15" creationId="{DCD67800-37AC-4E14-89B0-F79DCB3FB86D}"/>
          </ac:cxnSpMkLst>
        </pc:cxnChg>
        <pc:cxnChg chg="add">
          <ac:chgData name="Bianca Ishikawa" userId="S::20037983@tafe.wa.edu.au::744f1e88-a44c-41e9-b016-9d5ba478ff12" providerId="AD" clId="Web-{4FF2913F-CDA1-A38B-912A-B394138B5F9C}" dt="2024-06-12T04:28:57.227" v="259"/>
          <ac:cxnSpMkLst>
            <pc:docMk/>
            <pc:sldMk cId="2970547904" sldId="270"/>
            <ac:cxnSpMk id="17" creationId="{20F1788F-A5AE-4188-8274-F7F2E3833ECD}"/>
          </ac:cxnSpMkLst>
        </pc:cxnChg>
      </pc:sldChg>
      <pc:sldChg chg="addSp delSp modSp new mod setBg">
        <pc:chgData name="Bianca Ishikawa" userId="S::20037983@tafe.wa.edu.au::744f1e88-a44c-41e9-b016-9d5ba478ff12" providerId="AD" clId="Web-{4FF2913F-CDA1-A38B-912A-B394138B5F9C}" dt="2024-06-12T04:59:17.297" v="373" actId="1076"/>
        <pc:sldMkLst>
          <pc:docMk/>
          <pc:sldMk cId="4063435802" sldId="271"/>
        </pc:sldMkLst>
        <pc:spChg chg="add mod">
          <ac:chgData name="Bianca Ishikawa" userId="S::20037983@tafe.wa.edu.au::744f1e88-a44c-41e9-b016-9d5ba478ff12" providerId="AD" clId="Web-{4FF2913F-CDA1-A38B-912A-B394138B5F9C}" dt="2024-06-12T04:45:26.828" v="318" actId="1076"/>
          <ac:spMkLst>
            <pc:docMk/>
            <pc:sldMk cId="4063435802" sldId="271"/>
            <ac:spMk id="2" creationId="{88AFB3CA-D456-D98B-8889-3013F0A586BA}"/>
          </ac:spMkLst>
        </pc:spChg>
        <pc:spChg chg="del">
          <ac:chgData name="Bianca Ishikawa" userId="S::20037983@tafe.wa.edu.au::744f1e88-a44c-41e9-b016-9d5ba478ff12" providerId="AD" clId="Web-{4FF2913F-CDA1-A38B-912A-B394138B5F9C}" dt="2024-06-12T03:01:55.779" v="32"/>
          <ac:spMkLst>
            <pc:docMk/>
            <pc:sldMk cId="4063435802" sldId="271"/>
            <ac:spMk id="2" creationId="{952B8B3D-0834-8416-721A-25A437D2AF0F}"/>
          </ac:spMkLst>
        </pc:spChg>
        <pc:spChg chg="del">
          <ac:chgData name="Bianca Ishikawa" userId="S::20037983@tafe.wa.edu.au::744f1e88-a44c-41e9-b016-9d5ba478ff12" providerId="AD" clId="Web-{4FF2913F-CDA1-A38B-912A-B394138B5F9C}" dt="2024-06-12T03:02:00.795" v="33"/>
          <ac:spMkLst>
            <pc:docMk/>
            <pc:sldMk cId="4063435802" sldId="271"/>
            <ac:spMk id="3" creationId="{38D45FD8-9769-87AD-D734-689E102D0DBC}"/>
          </ac:spMkLst>
        </pc:spChg>
        <pc:spChg chg="add mod">
          <ac:chgData name="Bianca Ishikawa" userId="S::20037983@tafe.wa.edu.au::744f1e88-a44c-41e9-b016-9d5ba478ff12" providerId="AD" clId="Web-{4FF2913F-CDA1-A38B-912A-B394138B5F9C}" dt="2024-06-12T04:46:42.051" v="332" actId="1076"/>
          <ac:spMkLst>
            <pc:docMk/>
            <pc:sldMk cId="4063435802" sldId="271"/>
            <ac:spMk id="7" creationId="{F81FD1E2-20C3-4876-B0C4-B044224B3836}"/>
          </ac:spMkLst>
        </pc:spChg>
        <pc:spChg chg="add mod">
          <ac:chgData name="Bianca Ishikawa" userId="S::20037983@tafe.wa.edu.au::744f1e88-a44c-41e9-b016-9d5ba478ff12" providerId="AD" clId="Web-{4FF2913F-CDA1-A38B-912A-B394138B5F9C}" dt="2024-06-12T04:44:48.529" v="311" actId="1076"/>
          <ac:spMkLst>
            <pc:docMk/>
            <pc:sldMk cId="4063435802" sldId="271"/>
            <ac:spMk id="16" creationId="{57A28FF4-CCE8-3F8A-87DD-37EA366F21A0}"/>
          </ac:spMkLst>
        </pc:spChg>
        <pc:spChg chg="add del">
          <ac:chgData name="Bianca Ishikawa" userId="S::20037983@tafe.wa.edu.au::744f1e88-a44c-41e9-b016-9d5ba478ff12" providerId="AD" clId="Web-{4FF2913F-CDA1-A38B-912A-B394138B5F9C}" dt="2024-06-12T04:11:03.667" v="234"/>
          <ac:spMkLst>
            <pc:docMk/>
            <pc:sldMk cId="4063435802" sldId="271"/>
            <ac:spMk id="17" creationId="{8B3BF6FD-D3DE-C4CC-A83B-85A8F897A7A6}"/>
          </ac:spMkLst>
        </pc:spChg>
        <pc:spChg chg="add mod ord">
          <ac:chgData name="Bianca Ishikawa" userId="S::20037983@tafe.wa.edu.au::744f1e88-a44c-41e9-b016-9d5ba478ff12" providerId="AD" clId="Web-{4FF2913F-CDA1-A38B-912A-B394138B5F9C}" dt="2024-06-12T04:53:02.948" v="363" actId="14100"/>
          <ac:spMkLst>
            <pc:docMk/>
            <pc:sldMk cId="4063435802" sldId="271"/>
            <ac:spMk id="18" creationId="{97A5C1BD-A3BB-0907-5E52-30AE130912B3}"/>
          </ac:spMkLst>
        </pc:spChg>
        <pc:spChg chg="add del">
          <ac:chgData name="Bianca Ishikawa" userId="S::20037983@tafe.wa.edu.au::744f1e88-a44c-41e9-b016-9d5ba478ff12" providerId="AD" clId="Web-{4FF2913F-CDA1-A38B-912A-B394138B5F9C}" dt="2024-06-12T04:47:29.804" v="341"/>
          <ac:spMkLst>
            <pc:docMk/>
            <pc:sldMk cId="4063435802" sldId="271"/>
            <ac:spMk id="22" creationId="{42E7C068-D245-7B48-39CD-A4FB607344B4}"/>
          </ac:spMkLst>
        </pc:spChg>
        <pc:spChg chg="add del">
          <ac:chgData name="Bianca Ishikawa" userId="S::20037983@tafe.wa.edu.au::744f1e88-a44c-41e9-b016-9d5ba478ff12" providerId="AD" clId="Web-{4FF2913F-CDA1-A38B-912A-B394138B5F9C}" dt="2024-06-12T04:29:26.025" v="263"/>
          <ac:spMkLst>
            <pc:docMk/>
            <pc:sldMk cId="4063435802" sldId="271"/>
            <ac:spMk id="23" creationId="{01D0AF59-99C3-4251-AB9A-C966C6AD4400}"/>
          </ac:spMkLst>
        </pc:spChg>
        <pc:spChg chg="add">
          <ac:chgData name="Bianca Ishikawa" userId="S::20037983@tafe.wa.edu.au::744f1e88-a44c-41e9-b016-9d5ba478ff12" providerId="AD" clId="Web-{4FF2913F-CDA1-A38B-912A-B394138B5F9C}" dt="2024-06-12T04:47:33.586" v="342"/>
          <ac:spMkLst>
            <pc:docMk/>
            <pc:sldMk cId="4063435802" sldId="271"/>
            <ac:spMk id="24" creationId="{5909BC6C-4932-1001-E5D1-611D68268411}"/>
          </ac:spMkLst>
        </pc:spChg>
        <pc:spChg chg="add del">
          <ac:chgData name="Bianca Ishikawa" userId="S::20037983@tafe.wa.edu.au::744f1e88-a44c-41e9-b016-9d5ba478ff12" providerId="AD" clId="Web-{4FF2913F-CDA1-A38B-912A-B394138B5F9C}" dt="2024-06-12T04:29:26.025" v="263"/>
          <ac:spMkLst>
            <pc:docMk/>
            <pc:sldMk cId="4063435802" sldId="271"/>
            <ac:spMk id="25" creationId="{1855405F-37A2-4869-9154-F8BE3BECE6C3}"/>
          </ac:spMkLst>
        </pc:spChg>
        <pc:spChg chg="add del">
          <ac:chgData name="Bianca Ishikawa" userId="S::20037983@tafe.wa.edu.au::744f1e88-a44c-41e9-b016-9d5ba478ff12" providerId="AD" clId="Web-{4FF2913F-CDA1-A38B-912A-B394138B5F9C}" dt="2024-06-12T04:29:29.900" v="265"/>
          <ac:spMkLst>
            <pc:docMk/>
            <pc:sldMk cId="4063435802" sldId="271"/>
            <ac:spMk id="28" creationId="{86FF76B9-219D-4469-AF87-0236D29032F1}"/>
          </ac:spMkLst>
        </pc:spChg>
        <pc:spChg chg="add del">
          <ac:chgData name="Bianca Ishikawa" userId="S::20037983@tafe.wa.edu.au::744f1e88-a44c-41e9-b016-9d5ba478ff12" providerId="AD" clId="Web-{4FF2913F-CDA1-A38B-912A-B394138B5F9C}" dt="2024-06-12T04:29:29.900" v="265"/>
          <ac:spMkLst>
            <pc:docMk/>
            <pc:sldMk cId="4063435802" sldId="271"/>
            <ac:spMk id="29" creationId="{2E80C965-DB6D-4F81-9E9E-B027384D0BD6}"/>
          </ac:spMkLst>
        </pc:spChg>
        <pc:spChg chg="add del">
          <ac:chgData name="Bianca Ishikawa" userId="S::20037983@tafe.wa.edu.au::744f1e88-a44c-41e9-b016-9d5ba478ff12" providerId="AD" clId="Web-{4FF2913F-CDA1-A38B-912A-B394138B5F9C}" dt="2024-06-12T04:29:29.900" v="265"/>
          <ac:spMkLst>
            <pc:docMk/>
            <pc:sldMk cId="4063435802" sldId="271"/>
            <ac:spMk id="31" creationId="{633C5E46-DAC5-4661-9C87-22B08E2A512F}"/>
          </ac:spMkLst>
        </pc:spChg>
        <pc:spChg chg="add mod">
          <ac:chgData name="Bianca Ishikawa" userId="S::20037983@tafe.wa.edu.au::744f1e88-a44c-41e9-b016-9d5ba478ff12" providerId="AD" clId="Web-{4FF2913F-CDA1-A38B-912A-B394138B5F9C}" dt="2024-06-12T04:52:58.901" v="362" actId="1076"/>
          <ac:spMkLst>
            <pc:docMk/>
            <pc:sldMk cId="4063435802" sldId="271"/>
            <ac:spMk id="32" creationId="{70BDD206-CD93-797C-50AB-5113A4DC7E78}"/>
          </ac:spMkLst>
        </pc:spChg>
        <pc:grpChg chg="add del">
          <ac:chgData name="Bianca Ishikawa" userId="S::20037983@tafe.wa.edu.au::744f1e88-a44c-41e9-b016-9d5ba478ff12" providerId="AD" clId="Web-{4FF2913F-CDA1-A38B-912A-B394138B5F9C}" dt="2024-06-12T04:29:29.900" v="265"/>
          <ac:grpSpMkLst>
            <pc:docMk/>
            <pc:sldMk cId="4063435802" sldId="271"/>
            <ac:grpSpMk id="30" creationId="{DB88BD78-87E1-424D-B479-C37D8E41B12E}"/>
          </ac:grpSpMkLst>
        </pc:grpChg>
        <pc:picChg chg="add del mod">
          <ac:chgData name="Bianca Ishikawa" userId="S::20037983@tafe.wa.edu.au::744f1e88-a44c-41e9-b016-9d5ba478ff12" providerId="AD" clId="Web-{4FF2913F-CDA1-A38B-912A-B394138B5F9C}" dt="2024-06-12T03:58:22.406" v="185"/>
          <ac:picMkLst>
            <pc:docMk/>
            <pc:sldMk cId="4063435802" sldId="271"/>
            <ac:picMk id="4" creationId="{829FB192-700E-24A5-53C2-F34444DA0C34}"/>
          </ac:picMkLst>
        </pc:picChg>
        <pc:picChg chg="add mod">
          <ac:chgData name="Bianca Ishikawa" userId="S::20037983@tafe.wa.edu.au::744f1e88-a44c-41e9-b016-9d5ba478ff12" providerId="AD" clId="Web-{4FF2913F-CDA1-A38B-912A-B394138B5F9C}" dt="2024-06-12T04:46:22.800" v="329" actId="14100"/>
          <ac:picMkLst>
            <pc:docMk/>
            <pc:sldMk cId="4063435802" sldId="271"/>
            <ac:picMk id="5" creationId="{D311A5BC-479B-F829-E2AC-622759AC1EC1}"/>
          </ac:picMkLst>
        </pc:picChg>
        <pc:picChg chg="add del mod modCrop">
          <ac:chgData name="Bianca Ishikawa" userId="S::20037983@tafe.wa.edu.au::744f1e88-a44c-41e9-b016-9d5ba478ff12" providerId="AD" clId="Web-{4FF2913F-CDA1-A38B-912A-B394138B5F9C}" dt="2024-06-12T04:58:26.091" v="364"/>
          <ac:picMkLst>
            <pc:docMk/>
            <pc:sldMk cId="4063435802" sldId="271"/>
            <ac:picMk id="6" creationId="{A6338C9E-C459-6FB8-A3A1-7031AADE79A5}"/>
          </ac:picMkLst>
        </pc:picChg>
        <pc:picChg chg="add del mod">
          <ac:chgData name="Bianca Ishikawa" userId="S::20037983@tafe.wa.edu.au::744f1e88-a44c-41e9-b016-9d5ba478ff12" providerId="AD" clId="Web-{4FF2913F-CDA1-A38B-912A-B394138B5F9C}" dt="2024-06-12T03:43:05.777" v="141"/>
          <ac:picMkLst>
            <pc:docMk/>
            <pc:sldMk cId="4063435802" sldId="271"/>
            <ac:picMk id="8" creationId="{BE54DEC9-2794-D14D-43F3-D32ADDFADB6C}"/>
          </ac:picMkLst>
        </pc:picChg>
        <pc:picChg chg="add del mod">
          <ac:chgData name="Bianca Ishikawa" userId="S::20037983@tafe.wa.edu.au::744f1e88-a44c-41e9-b016-9d5ba478ff12" providerId="AD" clId="Web-{4FF2913F-CDA1-A38B-912A-B394138B5F9C}" dt="2024-06-12T03:58:23.375" v="186"/>
          <ac:picMkLst>
            <pc:docMk/>
            <pc:sldMk cId="4063435802" sldId="271"/>
            <ac:picMk id="10" creationId="{CD960D6F-EBE1-B2AF-D440-12C52BAB4A99}"/>
          </ac:picMkLst>
        </pc:picChg>
        <pc:picChg chg="add del mod">
          <ac:chgData name="Bianca Ishikawa" userId="S::20037983@tafe.wa.edu.au::744f1e88-a44c-41e9-b016-9d5ba478ff12" providerId="AD" clId="Web-{4FF2913F-CDA1-A38B-912A-B394138B5F9C}" dt="2024-06-12T04:31:52.752" v="271"/>
          <ac:picMkLst>
            <pc:docMk/>
            <pc:sldMk cId="4063435802" sldId="271"/>
            <ac:picMk id="12" creationId="{852CF9AB-B9C2-D70C-A194-9D207FCA6D50}"/>
          </ac:picMkLst>
        </pc:picChg>
        <pc:picChg chg="add del">
          <ac:chgData name="Bianca Ishikawa" userId="S::20037983@tafe.wa.edu.au::744f1e88-a44c-41e9-b016-9d5ba478ff12" providerId="AD" clId="Web-{4FF2913F-CDA1-A38B-912A-B394138B5F9C}" dt="2024-06-12T04:09:26.615" v="217"/>
          <ac:picMkLst>
            <pc:docMk/>
            <pc:sldMk cId="4063435802" sldId="271"/>
            <ac:picMk id="14" creationId="{0A4A3F21-D698-6D38-3B6F-4495B0521C03}"/>
          </ac:picMkLst>
        </pc:picChg>
        <pc:picChg chg="add mod">
          <ac:chgData name="Bianca Ishikawa" userId="S::20037983@tafe.wa.edu.au::744f1e88-a44c-41e9-b016-9d5ba478ff12" providerId="AD" clId="Web-{4FF2913F-CDA1-A38B-912A-B394138B5F9C}" dt="2024-06-12T04:44:48.529" v="310" actId="1076"/>
          <ac:picMkLst>
            <pc:docMk/>
            <pc:sldMk cId="4063435802" sldId="271"/>
            <ac:picMk id="15" creationId="{903A5AA3-5D32-8A66-B6C7-31DDD72744E8}"/>
          </ac:picMkLst>
        </pc:picChg>
        <pc:picChg chg="add mod">
          <ac:chgData name="Bianca Ishikawa" userId="S::20037983@tafe.wa.edu.au::744f1e88-a44c-41e9-b016-9d5ba478ff12" providerId="AD" clId="Web-{4FF2913F-CDA1-A38B-912A-B394138B5F9C}" dt="2024-06-12T04:59:13.578" v="372" actId="1076"/>
          <ac:picMkLst>
            <pc:docMk/>
            <pc:sldMk cId="4063435802" sldId="271"/>
            <ac:picMk id="19" creationId="{49B114FB-7004-1CC8-7C9F-C707EC964C49}"/>
          </ac:picMkLst>
        </pc:picChg>
        <pc:picChg chg="add mod">
          <ac:chgData name="Bianca Ishikawa" userId="S::20037983@tafe.wa.edu.au::744f1e88-a44c-41e9-b016-9d5ba478ff12" providerId="AD" clId="Web-{4FF2913F-CDA1-A38B-912A-B394138B5F9C}" dt="2024-06-12T04:59:17.297" v="373" actId="1076"/>
          <ac:picMkLst>
            <pc:docMk/>
            <pc:sldMk cId="4063435802" sldId="271"/>
            <ac:picMk id="20" creationId="{22A0CAEC-5742-0E50-F38B-F02DA47262CA}"/>
          </ac:picMkLst>
        </pc:picChg>
        <pc:picChg chg="add mod">
          <ac:chgData name="Bianca Ishikawa" userId="S::20037983@tafe.wa.edu.au::744f1e88-a44c-41e9-b016-9d5ba478ff12" providerId="AD" clId="Web-{4FF2913F-CDA1-A38B-912A-B394138B5F9C}" dt="2024-06-12T04:51:15.176" v="356" actId="1076"/>
          <ac:picMkLst>
            <pc:docMk/>
            <pc:sldMk cId="4063435802" sldId="271"/>
            <ac:picMk id="21" creationId="{E820F219-C7E8-4D32-1D90-A7790E78D082}"/>
          </ac:picMkLst>
        </pc:picChg>
        <pc:picChg chg="add mod">
          <ac:chgData name="Bianca Ishikawa" userId="S::20037983@tafe.wa.edu.au::744f1e88-a44c-41e9-b016-9d5ba478ff12" providerId="AD" clId="Web-{4FF2913F-CDA1-A38B-912A-B394138B5F9C}" dt="2024-06-12T04:58:54.686" v="370" actId="14100"/>
          <ac:picMkLst>
            <pc:docMk/>
            <pc:sldMk cId="4063435802" sldId="271"/>
            <ac:picMk id="33" creationId="{963B5D3B-C8B3-0C0A-29C5-7E68C8A61866}"/>
          </ac:picMkLst>
        </pc:picChg>
      </pc:sldChg>
      <pc:sldChg chg="addSp delSp modSp new del">
        <pc:chgData name="Bianca Ishikawa" userId="S::20037983@tafe.wa.edu.au::744f1e88-a44c-41e9-b016-9d5ba478ff12" providerId="AD" clId="Web-{4FF2913F-CDA1-A38B-912A-B394138B5F9C}" dt="2024-06-12T03:52:49.622" v="181"/>
        <pc:sldMkLst>
          <pc:docMk/>
          <pc:sldMk cId="3738748772" sldId="272"/>
        </pc:sldMkLst>
        <pc:spChg chg="del">
          <ac:chgData name="Bianca Ishikawa" userId="S::20037983@tafe.wa.edu.au::744f1e88-a44c-41e9-b016-9d5ba478ff12" providerId="AD" clId="Web-{4FF2913F-CDA1-A38B-912A-B394138B5F9C}" dt="2024-06-12T03:22:54.085" v="88"/>
          <ac:spMkLst>
            <pc:docMk/>
            <pc:sldMk cId="3738748772" sldId="272"/>
            <ac:spMk id="2" creationId="{2C4C3B4C-F641-A27E-4668-87545DF59C75}"/>
          </ac:spMkLst>
        </pc:spChg>
        <pc:spChg chg="del">
          <ac:chgData name="Bianca Ishikawa" userId="S::20037983@tafe.wa.edu.au::744f1e88-a44c-41e9-b016-9d5ba478ff12" providerId="AD" clId="Web-{4FF2913F-CDA1-A38B-912A-B394138B5F9C}" dt="2024-06-12T03:22:51.898" v="87"/>
          <ac:spMkLst>
            <pc:docMk/>
            <pc:sldMk cId="3738748772" sldId="272"/>
            <ac:spMk id="3" creationId="{9974BF19-CFAF-8C15-DB15-AA1C8B2D07F0}"/>
          </ac:spMkLst>
        </pc:spChg>
        <pc:picChg chg="add mod">
          <ac:chgData name="Bianca Ishikawa" userId="S::20037983@tafe.wa.edu.au::744f1e88-a44c-41e9-b016-9d5ba478ff12" providerId="AD" clId="Web-{4FF2913F-CDA1-A38B-912A-B394138B5F9C}" dt="2024-06-12T03:43:41.748" v="150" actId="1076"/>
          <ac:picMkLst>
            <pc:docMk/>
            <pc:sldMk cId="3738748772" sldId="272"/>
            <ac:picMk id="5" creationId="{AD2A9962-33EB-4A83-CB3C-F807808AE3E5}"/>
          </ac:picMkLst>
        </pc:picChg>
        <pc:picChg chg="add mod">
          <ac:chgData name="Bianca Ishikawa" userId="S::20037983@tafe.wa.edu.au::744f1e88-a44c-41e9-b016-9d5ba478ff12" providerId="AD" clId="Web-{4FF2913F-CDA1-A38B-912A-B394138B5F9C}" dt="2024-06-12T03:43:39.842" v="149" actId="1076"/>
          <ac:picMkLst>
            <pc:docMk/>
            <pc:sldMk cId="3738748772" sldId="272"/>
            <ac:picMk id="6" creationId="{B9FB11C4-451D-A7F0-1916-354CEC213EF4}"/>
          </ac:picMkLst>
        </pc:picChg>
      </pc:sldChg>
      <pc:sldChg chg="addSp delSp modSp new del">
        <pc:chgData name="Bianca Ishikawa" userId="S::20037983@tafe.wa.edu.au::744f1e88-a44c-41e9-b016-9d5ba478ff12" providerId="AD" clId="Web-{4FF2913F-CDA1-A38B-912A-B394138B5F9C}" dt="2024-06-12T03:52:59.326" v="182"/>
        <pc:sldMkLst>
          <pc:docMk/>
          <pc:sldMk cId="2308449188" sldId="273"/>
        </pc:sldMkLst>
        <pc:spChg chg="del">
          <ac:chgData name="Bianca Ishikawa" userId="S::20037983@tafe.wa.edu.au::744f1e88-a44c-41e9-b016-9d5ba478ff12" providerId="AD" clId="Web-{4FF2913F-CDA1-A38B-912A-B394138B5F9C}" dt="2024-06-12T03:30:26.360" v="101"/>
          <ac:spMkLst>
            <pc:docMk/>
            <pc:sldMk cId="2308449188" sldId="273"/>
            <ac:spMk id="2" creationId="{DF51D157-42E0-D90F-532A-C14532EC496C}"/>
          </ac:spMkLst>
        </pc:spChg>
        <pc:spChg chg="del">
          <ac:chgData name="Bianca Ishikawa" userId="S::20037983@tafe.wa.edu.au::744f1e88-a44c-41e9-b016-9d5ba478ff12" providerId="AD" clId="Web-{4FF2913F-CDA1-A38B-912A-B394138B5F9C}" dt="2024-06-12T03:30:22.298" v="100"/>
          <ac:spMkLst>
            <pc:docMk/>
            <pc:sldMk cId="2308449188" sldId="273"/>
            <ac:spMk id="3" creationId="{C54E291D-8631-0790-3592-D61E2CCF6817}"/>
          </ac:spMkLst>
        </pc:spChg>
        <pc:spChg chg="add del mod">
          <ac:chgData name="Bianca Ishikawa" userId="S::20037983@tafe.wa.edu.au::744f1e88-a44c-41e9-b016-9d5ba478ff12" providerId="AD" clId="Web-{4FF2913F-CDA1-A38B-912A-B394138B5F9C}" dt="2024-06-12T03:37:40.181" v="125"/>
          <ac:spMkLst>
            <pc:docMk/>
            <pc:sldMk cId="2308449188" sldId="273"/>
            <ac:spMk id="5" creationId="{3006E1DD-3FEA-DBDA-A30B-48FFC693B0EB}"/>
          </ac:spMkLst>
        </pc:spChg>
        <pc:spChg chg="add del mod">
          <ac:chgData name="Bianca Ishikawa" userId="S::20037983@tafe.wa.edu.au::744f1e88-a44c-41e9-b016-9d5ba478ff12" providerId="AD" clId="Web-{4FF2913F-CDA1-A38B-912A-B394138B5F9C}" dt="2024-06-12T03:37:40.181" v="124"/>
          <ac:spMkLst>
            <pc:docMk/>
            <pc:sldMk cId="2308449188" sldId="273"/>
            <ac:spMk id="6" creationId="{5055723A-A6BC-5495-23C3-BBDE67D9FE46}"/>
          </ac:spMkLst>
        </pc:spChg>
        <pc:spChg chg="add del mod">
          <ac:chgData name="Bianca Ishikawa" userId="S::20037983@tafe.wa.edu.au::744f1e88-a44c-41e9-b016-9d5ba478ff12" providerId="AD" clId="Web-{4FF2913F-CDA1-A38B-912A-B394138B5F9C}" dt="2024-06-12T03:37:40.181" v="123"/>
          <ac:spMkLst>
            <pc:docMk/>
            <pc:sldMk cId="2308449188" sldId="273"/>
            <ac:spMk id="7" creationId="{22934DD8-FE4B-A1EA-5700-39B2693B0A25}"/>
          </ac:spMkLst>
        </pc:spChg>
        <pc:spChg chg="add del mod">
          <ac:chgData name="Bianca Ishikawa" userId="S::20037983@tafe.wa.edu.au::744f1e88-a44c-41e9-b016-9d5ba478ff12" providerId="AD" clId="Web-{4FF2913F-CDA1-A38B-912A-B394138B5F9C}" dt="2024-06-12T03:37:40.181" v="122"/>
          <ac:spMkLst>
            <pc:docMk/>
            <pc:sldMk cId="2308449188" sldId="273"/>
            <ac:spMk id="8" creationId="{27D3FC60-B2A2-3C28-1F25-920177EE68BF}"/>
          </ac:spMkLst>
        </pc:spChg>
        <pc:picChg chg="add del mod">
          <ac:chgData name="Bianca Ishikawa" userId="S::20037983@tafe.wa.edu.au::744f1e88-a44c-41e9-b016-9d5ba478ff12" providerId="AD" clId="Web-{4FF2913F-CDA1-A38B-912A-B394138B5F9C}" dt="2024-06-12T03:37:40.181" v="126"/>
          <ac:picMkLst>
            <pc:docMk/>
            <pc:sldMk cId="2308449188" sldId="273"/>
            <ac:picMk id="4" creationId="{F0BD78A5-B157-9E36-F043-03F51FC2045A}"/>
          </ac:picMkLst>
        </pc:picChg>
        <pc:picChg chg="add del mod">
          <ac:chgData name="Bianca Ishikawa" userId="S::20037983@tafe.wa.edu.au::744f1e88-a44c-41e9-b016-9d5ba478ff12" providerId="AD" clId="Web-{4FF2913F-CDA1-A38B-912A-B394138B5F9C}" dt="2024-06-12T03:40:07.346" v="128"/>
          <ac:picMkLst>
            <pc:docMk/>
            <pc:sldMk cId="2308449188" sldId="273"/>
            <ac:picMk id="9" creationId="{7FA6F900-0382-F397-BB97-0A86C697AC80}"/>
          </ac:picMkLst>
        </pc:picChg>
        <pc:picChg chg="add del mod">
          <ac:chgData name="Bianca Ishikawa" userId="S::20037983@tafe.wa.edu.au::744f1e88-a44c-41e9-b016-9d5ba478ff12" providerId="AD" clId="Web-{4FF2913F-CDA1-A38B-912A-B394138B5F9C}" dt="2024-06-12T03:40:11.596" v="130"/>
          <ac:picMkLst>
            <pc:docMk/>
            <pc:sldMk cId="2308449188" sldId="273"/>
            <ac:picMk id="10" creationId="{B0BDCA4F-34C7-C0B1-7668-7F3B66618688}"/>
          </ac:picMkLst>
        </pc:picChg>
        <pc:picChg chg="add del mod">
          <ac:chgData name="Bianca Ishikawa" userId="S::20037983@tafe.wa.edu.au::744f1e88-a44c-41e9-b016-9d5ba478ff12" providerId="AD" clId="Web-{4FF2913F-CDA1-A38B-912A-B394138B5F9C}" dt="2024-06-12T03:44:57.909" v="158"/>
          <ac:picMkLst>
            <pc:docMk/>
            <pc:sldMk cId="2308449188" sldId="273"/>
            <ac:picMk id="11" creationId="{F6D57CF9-BA95-AFF2-DE11-EC806CC2A447}"/>
          </ac:picMkLst>
        </pc:picChg>
      </pc:sldChg>
    </pc:docChg>
  </pc:docChgLst>
  <pc:docChgLst>
    <pc:chgData name="Douglas Fergusson" userId="28674a0b-ede9-4ef1-9f38-6eedf2777136" providerId="ADAL" clId="{4AFD26A4-C360-43E8-A90A-168AEC4F4B9F}"/>
    <pc:docChg chg="undo custSel addSld delSld modSld sldOrd">
      <pc:chgData name="Douglas Fergusson" userId="28674a0b-ede9-4ef1-9f38-6eedf2777136" providerId="ADAL" clId="{4AFD26A4-C360-43E8-A90A-168AEC4F4B9F}" dt="2024-06-12T03:00:29.339" v="1129" actId="2890"/>
      <pc:docMkLst>
        <pc:docMk/>
      </pc:docMkLst>
      <pc:sldChg chg="addSp delSp modSp new mod setBg">
        <pc:chgData name="Douglas Fergusson" userId="28674a0b-ede9-4ef1-9f38-6eedf2777136" providerId="ADAL" clId="{4AFD26A4-C360-43E8-A90A-168AEC4F4B9F}" dt="2024-06-12T02:04:15.798" v="930"/>
        <pc:sldMkLst>
          <pc:docMk/>
          <pc:sldMk cId="3040967190" sldId="256"/>
        </pc:sldMkLst>
        <pc:spChg chg="mod">
          <ac:chgData name="Douglas Fergusson" userId="28674a0b-ede9-4ef1-9f38-6eedf2777136" providerId="ADAL" clId="{4AFD26A4-C360-43E8-A90A-168AEC4F4B9F}" dt="2024-06-12T02:03:51.508" v="893" actId="2711"/>
          <ac:spMkLst>
            <pc:docMk/>
            <pc:sldMk cId="3040967190" sldId="256"/>
            <ac:spMk id="2" creationId="{4260C3F6-2076-FAE6-9FFF-1C3CE917C21F}"/>
          </ac:spMkLst>
        </pc:spChg>
        <pc:spChg chg="mod">
          <ac:chgData name="Douglas Fergusson" userId="28674a0b-ede9-4ef1-9f38-6eedf2777136" providerId="ADAL" clId="{4AFD26A4-C360-43E8-A90A-168AEC4F4B9F}" dt="2024-06-12T02:03:58.988" v="894" actId="2711"/>
          <ac:spMkLst>
            <pc:docMk/>
            <pc:sldMk cId="3040967190" sldId="256"/>
            <ac:spMk id="3" creationId="{4ACB481F-3591-B8E0-9CB7-5E9F84344501}"/>
          </ac:spMkLst>
        </pc:spChg>
        <pc:graphicFrameChg chg="add mod">
          <ac:chgData name="Douglas Fergusson" userId="28674a0b-ede9-4ef1-9f38-6eedf2777136" providerId="ADAL" clId="{4AFD26A4-C360-43E8-A90A-168AEC4F4B9F}" dt="2024-04-23T03:42:25.960" v="183"/>
          <ac:graphicFrameMkLst>
            <pc:docMk/>
            <pc:sldMk cId="3040967190" sldId="256"/>
            <ac:graphicFrameMk id="4" creationId="{D457C689-54DA-33EE-5EC8-517E8CE7A6F8}"/>
          </ac:graphicFrameMkLst>
        </pc:graphicFrameChg>
        <pc:graphicFrameChg chg="add mod modGraphic">
          <ac:chgData name="Douglas Fergusson" userId="28674a0b-ede9-4ef1-9f38-6eedf2777136" providerId="ADAL" clId="{4AFD26A4-C360-43E8-A90A-168AEC4F4B9F}" dt="2024-04-23T03:50:37.266" v="241" actId="207"/>
          <ac:graphicFrameMkLst>
            <pc:docMk/>
            <pc:sldMk cId="3040967190" sldId="256"/>
            <ac:graphicFrameMk id="5" creationId="{838C181F-F491-96DD-E5F0-8EDF40C7F55D}"/>
          </ac:graphicFrameMkLst>
        </pc:graphicFrameChg>
        <pc:picChg chg="add mod">
          <ac:chgData name="Douglas Fergusson" userId="28674a0b-ede9-4ef1-9f38-6eedf2777136" providerId="ADAL" clId="{4AFD26A4-C360-43E8-A90A-168AEC4F4B9F}" dt="2024-04-23T03:50:32.146" v="239" actId="1076"/>
          <ac:picMkLst>
            <pc:docMk/>
            <pc:sldMk cId="3040967190" sldId="256"/>
            <ac:picMk id="7" creationId="{CA71A167-42C1-1EBD-BD5B-7F6DE0C246A5}"/>
          </ac:picMkLst>
        </pc:picChg>
        <pc:picChg chg="add del mod">
          <ac:chgData name="Douglas Fergusson" userId="28674a0b-ede9-4ef1-9f38-6eedf2777136" providerId="ADAL" clId="{4AFD26A4-C360-43E8-A90A-168AEC4F4B9F}" dt="2024-04-23T03:46:44.047" v="199" actId="478"/>
          <ac:picMkLst>
            <pc:docMk/>
            <pc:sldMk cId="3040967190" sldId="256"/>
            <ac:picMk id="9" creationId="{7742BA49-4612-F8C3-BF72-D122DEC46A78}"/>
          </ac:picMkLst>
        </pc:picChg>
      </pc:sldChg>
      <pc:sldChg chg="modSp new mod">
        <pc:chgData name="Douglas Fergusson" userId="28674a0b-ede9-4ef1-9f38-6eedf2777136" providerId="ADAL" clId="{4AFD26A4-C360-43E8-A90A-168AEC4F4B9F}" dt="2024-04-23T03:35:25.814" v="97" actId="20577"/>
        <pc:sldMkLst>
          <pc:docMk/>
          <pc:sldMk cId="3265796654" sldId="257"/>
        </pc:sldMkLst>
        <pc:spChg chg="mod">
          <ac:chgData name="Douglas Fergusson" userId="28674a0b-ede9-4ef1-9f38-6eedf2777136" providerId="ADAL" clId="{4AFD26A4-C360-43E8-A90A-168AEC4F4B9F}" dt="2024-04-23T03:35:25.814" v="97" actId="20577"/>
          <ac:spMkLst>
            <pc:docMk/>
            <pc:sldMk cId="3265796654" sldId="257"/>
            <ac:spMk id="2" creationId="{291CE8D5-34A9-CB7F-0DC9-78492FB66BB3}"/>
          </ac:spMkLst>
        </pc:spChg>
      </pc:sldChg>
      <pc:sldChg chg="modSp new mod">
        <pc:chgData name="Douglas Fergusson" userId="28674a0b-ede9-4ef1-9f38-6eedf2777136" providerId="ADAL" clId="{4AFD26A4-C360-43E8-A90A-168AEC4F4B9F}" dt="2024-06-12T01:54:10.543" v="426" actId="20577"/>
        <pc:sldMkLst>
          <pc:docMk/>
          <pc:sldMk cId="3984842209" sldId="258"/>
        </pc:sldMkLst>
        <pc:spChg chg="mod">
          <ac:chgData name="Douglas Fergusson" userId="28674a0b-ede9-4ef1-9f38-6eedf2777136" providerId="ADAL" clId="{4AFD26A4-C360-43E8-A90A-168AEC4F4B9F}" dt="2024-04-23T03:35:34.505" v="108" actId="20577"/>
          <ac:spMkLst>
            <pc:docMk/>
            <pc:sldMk cId="3984842209" sldId="258"/>
            <ac:spMk id="2" creationId="{1F8FB51A-A3EC-A410-6B6D-58C4CA178361}"/>
          </ac:spMkLst>
        </pc:spChg>
        <pc:graphicFrameChg chg="mod">
          <ac:chgData name="Douglas Fergusson" userId="28674a0b-ede9-4ef1-9f38-6eedf2777136" providerId="ADAL" clId="{4AFD26A4-C360-43E8-A90A-168AEC4F4B9F}" dt="2024-06-12T01:54:10.543" v="426" actId="20577"/>
          <ac:graphicFrameMkLst>
            <pc:docMk/>
            <pc:sldMk cId="3984842209" sldId="258"/>
            <ac:graphicFrameMk id="5" creationId="{8EC99EB5-D30E-E966-02BD-EB11FB9A77CF}"/>
          </ac:graphicFrameMkLst>
        </pc:graphicFrameChg>
      </pc:sldChg>
      <pc:sldChg chg="modSp new mod ord">
        <pc:chgData name="Douglas Fergusson" userId="28674a0b-ede9-4ef1-9f38-6eedf2777136" providerId="ADAL" clId="{4AFD26A4-C360-43E8-A90A-168AEC4F4B9F}" dt="2024-06-12T02:00:30.744" v="792" actId="20577"/>
        <pc:sldMkLst>
          <pc:docMk/>
          <pc:sldMk cId="2180051661" sldId="259"/>
        </pc:sldMkLst>
        <pc:spChg chg="mod">
          <ac:chgData name="Douglas Fergusson" userId="28674a0b-ede9-4ef1-9f38-6eedf2777136" providerId="ADAL" clId="{4AFD26A4-C360-43E8-A90A-168AEC4F4B9F}" dt="2024-06-12T01:55:11.993" v="447" actId="20577"/>
          <ac:spMkLst>
            <pc:docMk/>
            <pc:sldMk cId="2180051661" sldId="259"/>
            <ac:spMk id="2" creationId="{018569C8-1F14-19C8-09F6-ED917A09470F}"/>
          </ac:spMkLst>
        </pc:spChg>
        <pc:graphicFrameChg chg="mod">
          <ac:chgData name="Douglas Fergusson" userId="28674a0b-ede9-4ef1-9f38-6eedf2777136" providerId="ADAL" clId="{4AFD26A4-C360-43E8-A90A-168AEC4F4B9F}" dt="2024-06-12T02:00:30.744" v="792" actId="20577"/>
          <ac:graphicFrameMkLst>
            <pc:docMk/>
            <pc:sldMk cId="2180051661" sldId="259"/>
            <ac:graphicFrameMk id="5" creationId="{C17FE283-9AE1-3D63-4264-7570B4DBBEB1}"/>
          </ac:graphicFrameMkLst>
        </pc:graphicFrameChg>
      </pc:sldChg>
      <pc:sldChg chg="modSp new mod">
        <pc:chgData name="Douglas Fergusson" userId="28674a0b-ede9-4ef1-9f38-6eedf2777136" providerId="ADAL" clId="{4AFD26A4-C360-43E8-A90A-168AEC4F4B9F}" dt="2024-04-23T03:38:00.799" v="149" actId="20577"/>
        <pc:sldMkLst>
          <pc:docMk/>
          <pc:sldMk cId="3507523754" sldId="260"/>
        </pc:sldMkLst>
        <pc:spChg chg="mod">
          <ac:chgData name="Douglas Fergusson" userId="28674a0b-ede9-4ef1-9f38-6eedf2777136" providerId="ADAL" clId="{4AFD26A4-C360-43E8-A90A-168AEC4F4B9F}" dt="2024-04-23T03:38:00.799" v="149" actId="20577"/>
          <ac:spMkLst>
            <pc:docMk/>
            <pc:sldMk cId="3507523754" sldId="260"/>
            <ac:spMk id="2" creationId="{2816668E-F95F-B118-C236-91B774CC794E}"/>
          </ac:spMkLst>
        </pc:spChg>
      </pc:sldChg>
      <pc:sldChg chg="modSp new mod">
        <pc:chgData name="Douglas Fergusson" userId="28674a0b-ede9-4ef1-9f38-6eedf2777136" providerId="ADAL" clId="{4AFD26A4-C360-43E8-A90A-168AEC4F4B9F}" dt="2024-04-23T03:38:09.654" v="163" actId="20577"/>
        <pc:sldMkLst>
          <pc:docMk/>
          <pc:sldMk cId="1546320005" sldId="261"/>
        </pc:sldMkLst>
        <pc:spChg chg="mod">
          <ac:chgData name="Douglas Fergusson" userId="28674a0b-ede9-4ef1-9f38-6eedf2777136" providerId="ADAL" clId="{4AFD26A4-C360-43E8-A90A-168AEC4F4B9F}" dt="2024-04-23T03:38:09.654" v="163" actId="20577"/>
          <ac:spMkLst>
            <pc:docMk/>
            <pc:sldMk cId="1546320005" sldId="261"/>
            <ac:spMk id="2" creationId="{B3FAA36E-EB85-AACE-705E-C3331A822B16}"/>
          </ac:spMkLst>
        </pc:spChg>
      </pc:sldChg>
      <pc:sldChg chg="modSp new mod">
        <pc:chgData name="Douglas Fergusson" userId="28674a0b-ede9-4ef1-9f38-6eedf2777136" providerId="ADAL" clId="{4AFD26A4-C360-43E8-A90A-168AEC4F4B9F}" dt="2024-06-12T02:12:02.366" v="1127" actId="20577"/>
        <pc:sldMkLst>
          <pc:docMk/>
          <pc:sldMk cId="3982419793" sldId="262"/>
        </pc:sldMkLst>
        <pc:spChg chg="mod">
          <ac:chgData name="Douglas Fergusson" userId="28674a0b-ede9-4ef1-9f38-6eedf2777136" providerId="ADAL" clId="{4AFD26A4-C360-43E8-A90A-168AEC4F4B9F}" dt="2024-04-23T03:38:25.863" v="182" actId="20577"/>
          <ac:spMkLst>
            <pc:docMk/>
            <pc:sldMk cId="3982419793" sldId="262"/>
            <ac:spMk id="2" creationId="{EE71462C-F563-3847-ED2E-7484A0FE7ED1}"/>
          </ac:spMkLst>
        </pc:spChg>
        <pc:graphicFrameChg chg="mod">
          <ac:chgData name="Douglas Fergusson" userId="28674a0b-ede9-4ef1-9f38-6eedf2777136" providerId="ADAL" clId="{4AFD26A4-C360-43E8-A90A-168AEC4F4B9F}" dt="2024-06-12T02:12:02.366" v="1127" actId="20577"/>
          <ac:graphicFrameMkLst>
            <pc:docMk/>
            <pc:sldMk cId="3982419793" sldId="262"/>
            <ac:graphicFrameMk id="5" creationId="{0283490D-91D0-563E-5001-5CAF2FD739DC}"/>
          </ac:graphicFrameMkLst>
        </pc:graphicFrameChg>
      </pc:sldChg>
      <pc:sldChg chg="modSp">
        <pc:chgData name="Douglas Fergusson" userId="28674a0b-ede9-4ef1-9f38-6eedf2777136" providerId="ADAL" clId="{4AFD26A4-C360-43E8-A90A-168AEC4F4B9F}" dt="2024-06-12T02:07:15.695" v="1060" actId="20577"/>
        <pc:sldMkLst>
          <pc:docMk/>
          <pc:sldMk cId="3433281935" sldId="263"/>
        </pc:sldMkLst>
        <pc:graphicFrameChg chg="mod">
          <ac:chgData name="Douglas Fergusson" userId="28674a0b-ede9-4ef1-9f38-6eedf2777136" providerId="ADAL" clId="{4AFD26A4-C360-43E8-A90A-168AEC4F4B9F}" dt="2024-06-12T02:07:15.695" v="1060" actId="20577"/>
          <ac:graphicFrameMkLst>
            <pc:docMk/>
            <pc:sldMk cId="3433281935" sldId="263"/>
            <ac:graphicFrameMk id="7" creationId="{779DD6EF-6600-5D76-B823-5343A7A482EF}"/>
          </ac:graphicFrameMkLst>
        </pc:graphicFrameChg>
      </pc:sldChg>
      <pc:sldChg chg="del">
        <pc:chgData name="Douglas Fergusson" userId="28674a0b-ede9-4ef1-9f38-6eedf2777136" providerId="ADAL" clId="{4AFD26A4-C360-43E8-A90A-168AEC4F4B9F}" dt="2024-06-12T01:49:56.786" v="253" actId="47"/>
        <pc:sldMkLst>
          <pc:docMk/>
          <pc:sldMk cId="1729092934" sldId="267"/>
        </pc:sldMkLst>
      </pc:sldChg>
      <pc:sldChg chg="modSp mod">
        <pc:chgData name="Douglas Fergusson" userId="28674a0b-ede9-4ef1-9f38-6eedf2777136" providerId="ADAL" clId="{4AFD26A4-C360-43E8-A90A-168AEC4F4B9F}" dt="2024-06-12T01:52:01.433" v="330" actId="20577"/>
        <pc:sldMkLst>
          <pc:docMk/>
          <pc:sldMk cId="3267215042" sldId="269"/>
        </pc:sldMkLst>
        <pc:spChg chg="mod">
          <ac:chgData name="Douglas Fergusson" userId="28674a0b-ede9-4ef1-9f38-6eedf2777136" providerId="ADAL" clId="{4AFD26A4-C360-43E8-A90A-168AEC4F4B9F}" dt="2024-06-12T01:52:01.433" v="330" actId="20577"/>
          <ac:spMkLst>
            <pc:docMk/>
            <pc:sldMk cId="3267215042" sldId="269"/>
            <ac:spMk id="3" creationId="{50320418-650B-10B6-39B7-8CFFCE336B8D}"/>
          </ac:spMkLst>
        </pc:spChg>
      </pc:sldChg>
      <pc:sldChg chg="add del">
        <pc:chgData name="Douglas Fergusson" userId="28674a0b-ede9-4ef1-9f38-6eedf2777136" providerId="ADAL" clId="{4AFD26A4-C360-43E8-A90A-168AEC4F4B9F}" dt="2024-06-12T03:00:29.339" v="1129" actId="2890"/>
        <pc:sldMkLst>
          <pc:docMk/>
          <pc:sldMk cId="794799689" sldId="271"/>
        </pc:sldMkLst>
      </pc:sldChg>
    </pc:docChg>
  </pc:docChgLst>
  <pc:docChgLst>
    <pc:chgData name="Yang Lim" userId="S::20103962@tafe.wa.edu.au::b5ae76b1-b84b-4a01-9010-5a1970966e9b" providerId="AD" clId="Web-{F953137E-7082-22B2-A72A-7E4CE029EE04}"/>
    <pc:docChg chg="addSld modSld">
      <pc:chgData name="Yang Lim" userId="S::20103962@tafe.wa.edu.au::b5ae76b1-b84b-4a01-9010-5a1970966e9b" providerId="AD" clId="Web-{F953137E-7082-22B2-A72A-7E4CE029EE04}" dt="2024-06-11T06:08:18.286" v="1107" actId="20577"/>
      <pc:docMkLst>
        <pc:docMk/>
      </pc:docMkLst>
      <pc:sldChg chg="addSp delSp modSp">
        <pc:chgData name="Yang Lim" userId="S::20103962@tafe.wa.edu.au::b5ae76b1-b84b-4a01-9010-5a1970966e9b" providerId="AD" clId="Web-{F953137E-7082-22B2-A72A-7E4CE029EE04}" dt="2024-06-11T06:07:06.707" v="1095"/>
        <pc:sldMkLst>
          <pc:docMk/>
          <pc:sldMk cId="3507523754" sldId="260"/>
        </pc:sldMkLst>
        <pc:spChg chg="mod">
          <ac:chgData name="Yang Lim" userId="S::20103962@tafe.wa.edu.au::b5ae76b1-b84b-4a01-9010-5a1970966e9b" providerId="AD" clId="Web-{F953137E-7082-22B2-A72A-7E4CE029EE04}" dt="2024-06-11T06:04:40.453" v="926" actId="14100"/>
          <ac:spMkLst>
            <pc:docMk/>
            <pc:sldMk cId="3507523754" sldId="260"/>
            <ac:spMk id="2" creationId="{2816668E-F95F-B118-C236-91B774CC794E}"/>
          </ac:spMkLst>
        </pc:spChg>
        <pc:spChg chg="del mod">
          <ac:chgData name="Yang Lim" userId="S::20103962@tafe.wa.edu.au::b5ae76b1-b84b-4a01-9010-5a1970966e9b" providerId="AD" clId="Web-{F953137E-7082-22B2-A72A-7E4CE029EE04}" dt="2024-06-11T06:03:05.513" v="916"/>
          <ac:spMkLst>
            <pc:docMk/>
            <pc:sldMk cId="3507523754" sldId="260"/>
            <ac:spMk id="3" creationId="{C3CBE5A7-4CD6-0B0B-17AF-F5DAA055DF10}"/>
          </ac:spMkLst>
        </pc:spChg>
        <pc:spChg chg="add del mod">
          <ac:chgData name="Yang Lim" userId="S::20103962@tafe.wa.edu.au::b5ae76b1-b84b-4a01-9010-5a1970966e9b" providerId="AD" clId="Web-{F953137E-7082-22B2-A72A-7E4CE029EE04}" dt="2024-06-11T06:03:09.044" v="917"/>
          <ac:spMkLst>
            <pc:docMk/>
            <pc:sldMk cId="3507523754" sldId="260"/>
            <ac:spMk id="6" creationId="{40C4FDBD-E97A-0E67-FCDF-37774AAAC67C}"/>
          </ac:spMkLst>
        </pc:spChg>
        <pc:graphicFrameChg chg="mod modGraphic">
          <ac:chgData name="Yang Lim" userId="S::20103962@tafe.wa.edu.au::b5ae76b1-b84b-4a01-9010-5a1970966e9b" providerId="AD" clId="Web-{F953137E-7082-22B2-A72A-7E4CE029EE04}" dt="2024-06-11T06:07:06.707" v="1095"/>
          <ac:graphicFrameMkLst>
            <pc:docMk/>
            <pc:sldMk cId="3507523754" sldId="260"/>
            <ac:graphicFrameMk id="4" creationId="{1E1380D8-540F-958C-2B88-57C3389A86B3}"/>
          </ac:graphicFrameMkLst>
        </pc:graphicFrameChg>
      </pc:sldChg>
      <pc:sldChg chg="modSp">
        <pc:chgData name="Yang Lim" userId="S::20103962@tafe.wa.edu.au::b5ae76b1-b84b-4a01-9010-5a1970966e9b" providerId="AD" clId="Web-{F953137E-7082-22B2-A72A-7E4CE029EE04}" dt="2024-06-11T06:08:18.286" v="1107" actId="20577"/>
        <pc:sldMkLst>
          <pc:docMk/>
          <pc:sldMk cId="3433281935" sldId="263"/>
        </pc:sldMkLst>
        <pc:spChg chg="mod">
          <ac:chgData name="Yang Lim" userId="S::20103962@tafe.wa.edu.au::b5ae76b1-b84b-4a01-9010-5a1970966e9b" providerId="AD" clId="Web-{F953137E-7082-22B2-A72A-7E4CE029EE04}" dt="2024-06-11T06:08:18.286" v="1107" actId="20577"/>
          <ac:spMkLst>
            <pc:docMk/>
            <pc:sldMk cId="3433281935" sldId="263"/>
            <ac:spMk id="3" creationId="{CE1942D6-D2C3-336A-38F9-977DA811881C}"/>
          </ac:spMkLst>
        </pc:spChg>
      </pc:sldChg>
      <pc:sldChg chg="addSp delSp modSp new">
        <pc:chgData name="Yang Lim" userId="S::20103962@tafe.wa.edu.au::b5ae76b1-b84b-4a01-9010-5a1970966e9b" providerId="AD" clId="Web-{F953137E-7082-22B2-A72A-7E4CE029EE04}" dt="2024-06-11T05:51:41.700" v="308" actId="1076"/>
        <pc:sldMkLst>
          <pc:docMk/>
          <pc:sldMk cId="1729092934" sldId="267"/>
        </pc:sldMkLst>
        <pc:spChg chg="del">
          <ac:chgData name="Yang Lim" userId="S::20103962@tafe.wa.edu.au::b5ae76b1-b84b-4a01-9010-5a1970966e9b" providerId="AD" clId="Web-{F953137E-7082-22B2-A72A-7E4CE029EE04}" dt="2024-06-11T05:50:41.167" v="303"/>
          <ac:spMkLst>
            <pc:docMk/>
            <pc:sldMk cId="1729092934" sldId="267"/>
            <ac:spMk id="2" creationId="{CF058FA5-1978-34A5-27AC-709AA2E8584B}"/>
          </ac:spMkLst>
        </pc:spChg>
        <pc:spChg chg="del">
          <ac:chgData name="Yang Lim" userId="S::20103962@tafe.wa.edu.au::b5ae76b1-b84b-4a01-9010-5a1970966e9b" providerId="AD" clId="Web-{F953137E-7082-22B2-A72A-7E4CE029EE04}" dt="2024-06-11T05:50:43.589" v="304"/>
          <ac:spMkLst>
            <pc:docMk/>
            <pc:sldMk cId="1729092934" sldId="267"/>
            <ac:spMk id="3" creationId="{DEC00747-BAE9-3E22-6952-18EE75F367C0}"/>
          </ac:spMkLst>
        </pc:spChg>
        <pc:picChg chg="add mod">
          <ac:chgData name="Yang Lim" userId="S::20103962@tafe.wa.edu.au::b5ae76b1-b84b-4a01-9010-5a1970966e9b" providerId="AD" clId="Web-{F953137E-7082-22B2-A72A-7E4CE029EE04}" dt="2024-06-11T05:51:41.700" v="308" actId="1076"/>
          <ac:picMkLst>
            <pc:docMk/>
            <pc:sldMk cId="1729092934" sldId="267"/>
            <ac:picMk id="4" creationId="{66EA9ACC-93B8-07FD-6C30-AD08A0E00884}"/>
          </ac:picMkLst>
        </pc:picChg>
      </pc:sldChg>
    </pc:docChg>
  </pc:docChgLst>
  <pc:docChgLst>
    <pc:chgData name="Yang Lim" userId="S::20103962@tafe.wa.edu.au::b5ae76b1-b84b-4a01-9010-5a1970966e9b" providerId="AD" clId="Web-{EAB023F9-DD7B-90ED-3348-37B21E55CF65}"/>
    <pc:docChg chg="modSld">
      <pc:chgData name="Yang Lim" userId="S::20103962@tafe.wa.edu.au::b5ae76b1-b84b-4a01-9010-5a1970966e9b" providerId="AD" clId="Web-{EAB023F9-DD7B-90ED-3348-37B21E55CF65}" dt="2024-06-11T04:40:28.895" v="1194"/>
      <pc:docMkLst>
        <pc:docMk/>
      </pc:docMkLst>
      <pc:sldChg chg="addSp modSp">
        <pc:chgData name="Yang Lim" userId="S::20103962@tafe.wa.edu.au::b5ae76b1-b84b-4a01-9010-5a1970966e9b" providerId="AD" clId="Web-{EAB023F9-DD7B-90ED-3348-37B21E55CF65}" dt="2024-06-11T04:40:28.895" v="1194"/>
        <pc:sldMkLst>
          <pc:docMk/>
          <pc:sldMk cId="3507523754" sldId="260"/>
        </pc:sldMkLst>
        <pc:spChg chg="mod">
          <ac:chgData name="Yang Lim" userId="S::20103962@tafe.wa.edu.au::b5ae76b1-b84b-4a01-9010-5a1970966e9b" providerId="AD" clId="Web-{EAB023F9-DD7B-90ED-3348-37B21E55CF65}" dt="2024-06-11T04:28:36.561" v="208" actId="20577"/>
          <ac:spMkLst>
            <pc:docMk/>
            <pc:sldMk cId="3507523754" sldId="260"/>
            <ac:spMk id="3" creationId="{C3CBE5A7-4CD6-0B0B-17AF-F5DAA055DF10}"/>
          </ac:spMkLst>
        </pc:spChg>
        <pc:graphicFrameChg chg="add mod modGraphic">
          <ac:chgData name="Yang Lim" userId="S::20103962@tafe.wa.edu.au::b5ae76b1-b84b-4a01-9010-5a1970966e9b" providerId="AD" clId="Web-{EAB023F9-DD7B-90ED-3348-37B21E55CF65}" dt="2024-06-11T04:40:28.895" v="1194"/>
          <ac:graphicFrameMkLst>
            <pc:docMk/>
            <pc:sldMk cId="3507523754" sldId="260"/>
            <ac:graphicFrameMk id="4" creationId="{1E1380D8-540F-958C-2B88-57C3389A86B3}"/>
          </ac:graphicFrameMkLst>
        </pc:graphicFrameChg>
      </pc:sldChg>
    </pc:docChg>
  </pc:docChgLst>
  <pc:docChgLst>
    <pc:chgData name="Sangay Thinley" userId="S::20095373@tafe.wa.edu.au::272bf809-7f28-45b4-b290-d2fa4c7b84bf" providerId="AD" clId="Web-{A14E341A-F385-85E9-5CBF-C09AE1ACAC5C}"/>
    <pc:docChg chg="modSld">
      <pc:chgData name="Sangay Thinley" userId="S::20095373@tafe.wa.edu.au::272bf809-7f28-45b4-b290-d2fa4c7b84bf" providerId="AD" clId="Web-{A14E341A-F385-85E9-5CBF-C09AE1ACAC5C}" dt="2024-06-12T05:18:50.249" v="2"/>
      <pc:docMkLst>
        <pc:docMk/>
      </pc:docMkLst>
      <pc:sldChg chg="modSp">
        <pc:chgData name="Sangay Thinley" userId="S::20095373@tafe.wa.edu.au::272bf809-7f28-45b4-b290-d2fa4c7b84bf" providerId="AD" clId="Web-{A14E341A-F385-85E9-5CBF-C09AE1ACAC5C}" dt="2024-06-12T05:18:50.249" v="2"/>
        <pc:sldMkLst>
          <pc:docMk/>
          <pc:sldMk cId="3507523754" sldId="260"/>
        </pc:sldMkLst>
        <pc:graphicFrameChg chg="mod modGraphic">
          <ac:chgData name="Sangay Thinley" userId="S::20095373@tafe.wa.edu.au::272bf809-7f28-45b4-b290-d2fa4c7b84bf" providerId="AD" clId="Web-{A14E341A-F385-85E9-5CBF-C09AE1ACAC5C}" dt="2024-06-12T05:18:50.249" v="2"/>
          <ac:graphicFrameMkLst>
            <pc:docMk/>
            <pc:sldMk cId="3507523754" sldId="260"/>
            <ac:graphicFrameMk id="4" creationId="{1E1380D8-540F-958C-2B88-57C3389A86B3}"/>
          </ac:graphicFrameMkLst>
        </pc:graphicFrameChg>
      </pc:sldChg>
      <pc:sldChg chg="modSp">
        <pc:chgData name="Sangay Thinley" userId="S::20095373@tafe.wa.edu.au::272bf809-7f28-45b4-b290-d2fa4c7b84bf" providerId="AD" clId="Web-{A14E341A-F385-85E9-5CBF-C09AE1ACAC5C}" dt="2024-06-12T05:15:53.807" v="0" actId="1076"/>
        <pc:sldMkLst>
          <pc:docMk/>
          <pc:sldMk cId="4063435802" sldId="271"/>
        </pc:sldMkLst>
        <pc:picChg chg="mod">
          <ac:chgData name="Sangay Thinley" userId="S::20095373@tafe.wa.edu.au::272bf809-7f28-45b4-b290-d2fa4c7b84bf" providerId="AD" clId="Web-{A14E341A-F385-85E9-5CBF-C09AE1ACAC5C}" dt="2024-06-12T05:15:53.807" v="0" actId="1076"/>
          <ac:picMkLst>
            <pc:docMk/>
            <pc:sldMk cId="4063435802" sldId="271"/>
            <ac:picMk id="21" creationId="{E820F219-C7E8-4D32-1D90-A7790E78D082}"/>
          </ac:picMkLst>
        </pc:picChg>
      </pc:sldChg>
    </pc:docChg>
  </pc:docChgLst>
  <pc:docChgLst>
    <pc:chgData name="Sangay Thinley" userId="S::20095373@tafe.wa.edu.au::272bf809-7f28-45b4-b290-d2fa4c7b84bf" providerId="AD" clId="Web-{9F5F640B-67EC-D7FB-3C65-CB7531182FF0}"/>
    <pc:docChg chg="addSld modSld">
      <pc:chgData name="Sangay Thinley" userId="S::20095373@tafe.wa.edu.au::272bf809-7f28-45b4-b290-d2fa4c7b84bf" providerId="AD" clId="Web-{9F5F640B-67EC-D7FB-3C65-CB7531182FF0}" dt="2024-06-11T04:11:17.428" v="817" actId="20577"/>
      <pc:docMkLst>
        <pc:docMk/>
      </pc:docMkLst>
      <pc:sldChg chg="modSp">
        <pc:chgData name="Sangay Thinley" userId="S::20095373@tafe.wa.edu.au::272bf809-7f28-45b4-b290-d2fa4c7b84bf" providerId="AD" clId="Web-{9F5F640B-67EC-D7FB-3C65-CB7531182FF0}" dt="2024-06-11T03:54:37.846" v="6" actId="20577"/>
        <pc:sldMkLst>
          <pc:docMk/>
          <pc:sldMk cId="3265796654" sldId="257"/>
        </pc:sldMkLst>
        <pc:spChg chg="mod">
          <ac:chgData name="Sangay Thinley" userId="S::20095373@tafe.wa.edu.au::272bf809-7f28-45b4-b290-d2fa4c7b84bf" providerId="AD" clId="Web-{9F5F640B-67EC-D7FB-3C65-CB7531182FF0}" dt="2024-06-11T03:54:37.846" v="6" actId="20577"/>
          <ac:spMkLst>
            <pc:docMk/>
            <pc:sldMk cId="3265796654" sldId="257"/>
            <ac:spMk id="3" creationId="{33D2357B-45D9-1ADB-6C24-58FA5FACA78D}"/>
          </ac:spMkLst>
        </pc:spChg>
      </pc:sldChg>
      <pc:sldChg chg="modSp">
        <pc:chgData name="Sangay Thinley" userId="S::20095373@tafe.wa.edu.au::272bf809-7f28-45b4-b290-d2fa4c7b84bf" providerId="AD" clId="Web-{9F5F640B-67EC-D7FB-3C65-CB7531182FF0}" dt="2024-06-11T04:02:28.300" v="345" actId="20577"/>
        <pc:sldMkLst>
          <pc:docMk/>
          <pc:sldMk cId="3984842209" sldId="258"/>
        </pc:sldMkLst>
        <pc:spChg chg="mod">
          <ac:chgData name="Sangay Thinley" userId="S::20095373@tafe.wa.edu.au::272bf809-7f28-45b4-b290-d2fa4c7b84bf" providerId="AD" clId="Web-{9F5F640B-67EC-D7FB-3C65-CB7531182FF0}" dt="2024-06-11T03:54:50.737" v="18" actId="20577"/>
          <ac:spMkLst>
            <pc:docMk/>
            <pc:sldMk cId="3984842209" sldId="258"/>
            <ac:spMk id="2" creationId="{1F8FB51A-A3EC-A410-6B6D-58C4CA178361}"/>
          </ac:spMkLst>
        </pc:spChg>
        <pc:spChg chg="mod">
          <ac:chgData name="Sangay Thinley" userId="S::20095373@tafe.wa.edu.au::272bf809-7f28-45b4-b290-d2fa4c7b84bf" providerId="AD" clId="Web-{9F5F640B-67EC-D7FB-3C65-CB7531182FF0}" dt="2024-06-11T04:02:28.300" v="345" actId="20577"/>
          <ac:spMkLst>
            <pc:docMk/>
            <pc:sldMk cId="3984842209" sldId="258"/>
            <ac:spMk id="3" creationId="{8620898B-5073-742E-FA3F-B9BE03F25EAA}"/>
          </ac:spMkLst>
        </pc:spChg>
      </pc:sldChg>
      <pc:sldChg chg="modSp new">
        <pc:chgData name="Sangay Thinley" userId="S::20095373@tafe.wa.edu.au::272bf809-7f28-45b4-b290-d2fa4c7b84bf" providerId="AD" clId="Web-{9F5F640B-67EC-D7FB-3C65-CB7531182FF0}" dt="2024-06-11T04:09:35.472" v="685" actId="20577"/>
        <pc:sldMkLst>
          <pc:docMk/>
          <pc:sldMk cId="1093615711" sldId="264"/>
        </pc:sldMkLst>
        <pc:spChg chg="mod">
          <ac:chgData name="Sangay Thinley" userId="S::20095373@tafe.wa.edu.au::272bf809-7f28-45b4-b290-d2fa4c7b84bf" providerId="AD" clId="Web-{9F5F640B-67EC-D7FB-3C65-CB7531182FF0}" dt="2024-06-11T04:03:23.443" v="354" actId="20577"/>
          <ac:spMkLst>
            <pc:docMk/>
            <pc:sldMk cId="1093615711" sldId="264"/>
            <ac:spMk id="2" creationId="{76DE6A82-17DF-B723-B4EA-4C77DA601317}"/>
          </ac:spMkLst>
        </pc:spChg>
        <pc:spChg chg="mod">
          <ac:chgData name="Sangay Thinley" userId="S::20095373@tafe.wa.edu.au::272bf809-7f28-45b4-b290-d2fa4c7b84bf" providerId="AD" clId="Web-{9F5F640B-67EC-D7FB-3C65-CB7531182FF0}" dt="2024-06-11T04:09:35.472" v="685" actId="20577"/>
          <ac:spMkLst>
            <pc:docMk/>
            <pc:sldMk cId="1093615711" sldId="264"/>
            <ac:spMk id="3" creationId="{DF469422-C771-8765-15CE-A0AFAF65B23F}"/>
          </ac:spMkLst>
        </pc:spChg>
      </pc:sldChg>
      <pc:sldChg chg="modSp new">
        <pc:chgData name="Sangay Thinley" userId="S::20095373@tafe.wa.edu.au::272bf809-7f28-45b4-b290-d2fa4c7b84bf" providerId="AD" clId="Web-{9F5F640B-67EC-D7FB-3C65-CB7531182FF0}" dt="2024-06-11T04:10:18.723" v="726" actId="20577"/>
        <pc:sldMkLst>
          <pc:docMk/>
          <pc:sldMk cId="362379051" sldId="265"/>
        </pc:sldMkLst>
        <pc:spChg chg="mod">
          <ac:chgData name="Sangay Thinley" userId="S::20095373@tafe.wa.edu.au::272bf809-7f28-45b4-b290-d2fa4c7b84bf" providerId="AD" clId="Web-{9F5F640B-67EC-D7FB-3C65-CB7531182FF0}" dt="2024-06-11T04:04:50.040" v="379" actId="20577"/>
          <ac:spMkLst>
            <pc:docMk/>
            <pc:sldMk cId="362379051" sldId="265"/>
            <ac:spMk id="2" creationId="{9014F8A0-73F1-2668-76A3-4D220FB51458}"/>
          </ac:spMkLst>
        </pc:spChg>
        <pc:spChg chg="mod">
          <ac:chgData name="Sangay Thinley" userId="S::20095373@tafe.wa.edu.au::272bf809-7f28-45b4-b290-d2fa4c7b84bf" providerId="AD" clId="Web-{9F5F640B-67EC-D7FB-3C65-CB7531182FF0}" dt="2024-06-11T04:10:18.723" v="726" actId="20577"/>
          <ac:spMkLst>
            <pc:docMk/>
            <pc:sldMk cId="362379051" sldId="265"/>
            <ac:spMk id="3" creationId="{91E33240-8F63-83B5-59DB-3CFDF9F9443F}"/>
          </ac:spMkLst>
        </pc:spChg>
      </pc:sldChg>
      <pc:sldChg chg="modSp new">
        <pc:chgData name="Sangay Thinley" userId="S::20095373@tafe.wa.edu.au::272bf809-7f28-45b4-b290-d2fa4c7b84bf" providerId="AD" clId="Web-{9F5F640B-67EC-D7FB-3C65-CB7531182FF0}" dt="2024-06-11T04:11:17.428" v="817" actId="20577"/>
        <pc:sldMkLst>
          <pc:docMk/>
          <pc:sldMk cId="2058230190" sldId="266"/>
        </pc:sldMkLst>
        <pc:spChg chg="mod">
          <ac:chgData name="Sangay Thinley" userId="S::20095373@tafe.wa.edu.au::272bf809-7f28-45b4-b290-d2fa4c7b84bf" providerId="AD" clId="Web-{9F5F640B-67EC-D7FB-3C65-CB7531182FF0}" dt="2024-06-11T04:05:20.385" v="402" actId="20577"/>
          <ac:spMkLst>
            <pc:docMk/>
            <pc:sldMk cId="2058230190" sldId="266"/>
            <ac:spMk id="2" creationId="{4C37C4B2-38A7-A1BF-4878-8F2AA8531989}"/>
          </ac:spMkLst>
        </pc:spChg>
        <pc:spChg chg="mod">
          <ac:chgData name="Sangay Thinley" userId="S::20095373@tafe.wa.edu.au::272bf809-7f28-45b4-b290-d2fa4c7b84bf" providerId="AD" clId="Web-{9F5F640B-67EC-D7FB-3C65-CB7531182FF0}" dt="2024-06-11T04:11:17.428" v="817" actId="20577"/>
          <ac:spMkLst>
            <pc:docMk/>
            <pc:sldMk cId="2058230190" sldId="266"/>
            <ac:spMk id="3" creationId="{DE28AD59-D627-0A12-C8E2-890D104A326C}"/>
          </ac:spMkLst>
        </pc:spChg>
      </pc:sldChg>
    </pc:docChg>
  </pc:docChgLst>
  <pc:docChgLst>
    <pc:chgData name="Sangay Thinley" userId="S::20095373@tafe.wa.edu.au::272bf809-7f28-45b4-b290-d2fa4c7b84bf" providerId="AD" clId="Web-{F8FD3D79-0AA5-748E-8260-CF60E712917F}"/>
    <pc:docChg chg="addSld delSld modSld">
      <pc:chgData name="Sangay Thinley" userId="S::20095373@tafe.wa.edu.au::272bf809-7f28-45b4-b290-d2fa4c7b84bf" providerId="AD" clId="Web-{F8FD3D79-0AA5-748E-8260-CF60E712917F}" dt="2024-06-11T17:07:53.272" v="139" actId="20577"/>
      <pc:docMkLst>
        <pc:docMk/>
      </pc:docMkLst>
      <pc:sldChg chg="del">
        <pc:chgData name="Sangay Thinley" userId="S::20095373@tafe.wa.edu.au::272bf809-7f28-45b4-b290-d2fa4c7b84bf" providerId="AD" clId="Web-{F8FD3D79-0AA5-748E-8260-CF60E712917F}" dt="2024-06-11T17:02:12.666" v="0"/>
        <pc:sldMkLst>
          <pc:docMk/>
          <pc:sldMk cId="3265796654" sldId="257"/>
        </pc:sldMkLst>
      </pc:sldChg>
      <pc:sldChg chg="modSp">
        <pc:chgData name="Sangay Thinley" userId="S::20095373@tafe.wa.edu.au::272bf809-7f28-45b4-b290-d2fa4c7b84bf" providerId="AD" clId="Web-{F8FD3D79-0AA5-748E-8260-CF60E712917F}" dt="2024-06-11T17:04:40.923" v="46" actId="20577"/>
        <pc:sldMkLst>
          <pc:docMk/>
          <pc:sldMk cId="3984842209" sldId="258"/>
        </pc:sldMkLst>
        <pc:spChg chg="mod">
          <ac:chgData name="Sangay Thinley" userId="S::20095373@tafe.wa.edu.au::272bf809-7f28-45b4-b290-d2fa4c7b84bf" providerId="AD" clId="Web-{F8FD3D79-0AA5-748E-8260-CF60E712917F}" dt="2024-06-11T17:04:40.923" v="46" actId="20577"/>
          <ac:spMkLst>
            <pc:docMk/>
            <pc:sldMk cId="3984842209" sldId="258"/>
            <ac:spMk id="3" creationId="{8620898B-5073-742E-FA3F-B9BE03F25EAA}"/>
          </ac:spMkLst>
        </pc:spChg>
      </pc:sldChg>
      <pc:sldChg chg="modSp">
        <pc:chgData name="Sangay Thinley" userId="S::20095373@tafe.wa.edu.au::272bf809-7f28-45b4-b290-d2fa4c7b84bf" providerId="AD" clId="Web-{F8FD3D79-0AA5-748E-8260-CF60E712917F}" dt="2024-06-11T17:05:34.127" v="67" actId="20577"/>
        <pc:sldMkLst>
          <pc:docMk/>
          <pc:sldMk cId="1093615711" sldId="264"/>
        </pc:sldMkLst>
        <pc:spChg chg="mod">
          <ac:chgData name="Sangay Thinley" userId="S::20095373@tafe.wa.edu.au::272bf809-7f28-45b4-b290-d2fa4c7b84bf" providerId="AD" clId="Web-{F8FD3D79-0AA5-748E-8260-CF60E712917F}" dt="2024-06-11T17:05:34.127" v="67" actId="20577"/>
          <ac:spMkLst>
            <pc:docMk/>
            <pc:sldMk cId="1093615711" sldId="264"/>
            <ac:spMk id="3" creationId="{DF469422-C771-8765-15CE-A0AFAF65B23F}"/>
          </ac:spMkLst>
        </pc:spChg>
      </pc:sldChg>
      <pc:sldChg chg="modSp">
        <pc:chgData name="Sangay Thinley" userId="S::20095373@tafe.wa.edu.au::272bf809-7f28-45b4-b290-d2fa4c7b84bf" providerId="AD" clId="Web-{F8FD3D79-0AA5-748E-8260-CF60E712917F}" dt="2024-06-11T17:06:04.519" v="84" actId="20577"/>
        <pc:sldMkLst>
          <pc:docMk/>
          <pc:sldMk cId="2058230190" sldId="266"/>
        </pc:sldMkLst>
        <pc:spChg chg="mod">
          <ac:chgData name="Sangay Thinley" userId="S::20095373@tafe.wa.edu.au::272bf809-7f28-45b4-b290-d2fa4c7b84bf" providerId="AD" clId="Web-{F8FD3D79-0AA5-748E-8260-CF60E712917F}" dt="2024-06-11T17:06:04.519" v="84" actId="20577"/>
          <ac:spMkLst>
            <pc:docMk/>
            <pc:sldMk cId="2058230190" sldId="266"/>
            <ac:spMk id="3" creationId="{DE28AD59-D627-0A12-C8E2-890D104A326C}"/>
          </ac:spMkLst>
        </pc:spChg>
      </pc:sldChg>
      <pc:sldChg chg="modSp new">
        <pc:chgData name="Sangay Thinley" userId="S::20095373@tafe.wa.edu.au::272bf809-7f28-45b4-b290-d2fa4c7b84bf" providerId="AD" clId="Web-{F8FD3D79-0AA5-748E-8260-CF60E712917F}" dt="2024-06-11T17:07:53.272" v="139" actId="20577"/>
        <pc:sldMkLst>
          <pc:docMk/>
          <pc:sldMk cId="3106132629" sldId="268"/>
        </pc:sldMkLst>
        <pc:spChg chg="mod">
          <ac:chgData name="Sangay Thinley" userId="S::20095373@tafe.wa.edu.au::272bf809-7f28-45b4-b290-d2fa4c7b84bf" providerId="AD" clId="Web-{F8FD3D79-0AA5-748E-8260-CF60E712917F}" dt="2024-06-11T17:06:48.411" v="90" actId="20577"/>
          <ac:spMkLst>
            <pc:docMk/>
            <pc:sldMk cId="3106132629" sldId="268"/>
            <ac:spMk id="2" creationId="{7C0DB8CE-246D-CF8B-35AC-FDB0F4C0B680}"/>
          </ac:spMkLst>
        </pc:spChg>
        <pc:spChg chg="mod">
          <ac:chgData name="Sangay Thinley" userId="S::20095373@tafe.wa.edu.au::272bf809-7f28-45b4-b290-d2fa4c7b84bf" providerId="AD" clId="Web-{F8FD3D79-0AA5-748E-8260-CF60E712917F}" dt="2024-06-11T17:07:53.272" v="139" actId="20577"/>
          <ac:spMkLst>
            <pc:docMk/>
            <pc:sldMk cId="3106132629" sldId="268"/>
            <ac:spMk id="3" creationId="{5196D202-7881-A487-07D7-584FBC6B525F}"/>
          </ac:spMkLst>
        </pc:spChg>
      </pc:sldChg>
    </pc:docChg>
  </pc:docChgLst>
  <pc:docChgLst>
    <pc:chgData name="Yang Lim" userId="S::20103962@tafe.wa.edu.au::b5ae76b1-b84b-4a01-9010-5a1970966e9b" providerId="AD" clId="Web-{45DBCDBF-8DAB-2DAC-DC72-31E4FA672E5B}"/>
    <pc:docChg chg="modSld">
      <pc:chgData name="Yang Lim" userId="S::20103962@tafe.wa.edu.au::b5ae76b1-b84b-4a01-9010-5a1970966e9b" providerId="AD" clId="Web-{45DBCDBF-8DAB-2DAC-DC72-31E4FA672E5B}" dt="2024-06-11T15:33:54.732" v="395" actId="20577"/>
      <pc:docMkLst>
        <pc:docMk/>
      </pc:docMkLst>
      <pc:sldChg chg="modSp">
        <pc:chgData name="Yang Lim" userId="S::20103962@tafe.wa.edu.au::b5ae76b1-b84b-4a01-9010-5a1970966e9b" providerId="AD" clId="Web-{45DBCDBF-8DAB-2DAC-DC72-31E4FA672E5B}" dt="2024-06-11T15:30:53.597" v="353" actId="20577"/>
        <pc:sldMkLst>
          <pc:docMk/>
          <pc:sldMk cId="2180051661" sldId="259"/>
        </pc:sldMkLst>
        <pc:spChg chg="mod">
          <ac:chgData name="Yang Lim" userId="S::20103962@tafe.wa.edu.au::b5ae76b1-b84b-4a01-9010-5a1970966e9b" providerId="AD" clId="Web-{45DBCDBF-8DAB-2DAC-DC72-31E4FA672E5B}" dt="2024-06-11T15:30:53.597" v="353" actId="20577"/>
          <ac:spMkLst>
            <pc:docMk/>
            <pc:sldMk cId="2180051661" sldId="259"/>
            <ac:spMk id="3" creationId="{DC7C513E-6C18-A02A-A755-11B84C491E32}"/>
          </ac:spMkLst>
        </pc:spChg>
      </pc:sldChg>
      <pc:sldChg chg="modSp">
        <pc:chgData name="Yang Lim" userId="S::20103962@tafe.wa.edu.au::b5ae76b1-b84b-4a01-9010-5a1970966e9b" providerId="AD" clId="Web-{45DBCDBF-8DAB-2DAC-DC72-31E4FA672E5B}" dt="2024-06-11T15:32:59.324" v="383" actId="20577"/>
        <pc:sldMkLst>
          <pc:docMk/>
          <pc:sldMk cId="1546320005" sldId="261"/>
        </pc:sldMkLst>
        <pc:spChg chg="mod">
          <ac:chgData name="Yang Lim" userId="S::20103962@tafe.wa.edu.au::b5ae76b1-b84b-4a01-9010-5a1970966e9b" providerId="AD" clId="Web-{45DBCDBF-8DAB-2DAC-DC72-31E4FA672E5B}" dt="2024-06-11T15:32:59.324" v="383" actId="20577"/>
          <ac:spMkLst>
            <pc:docMk/>
            <pc:sldMk cId="1546320005" sldId="261"/>
            <ac:spMk id="3" creationId="{16E4EAB2-A118-3AA7-620D-109A73065C2F}"/>
          </ac:spMkLst>
        </pc:spChg>
      </pc:sldChg>
      <pc:sldChg chg="modSp">
        <pc:chgData name="Yang Lim" userId="S::20103962@tafe.wa.edu.au::b5ae76b1-b84b-4a01-9010-5a1970966e9b" providerId="AD" clId="Web-{45DBCDBF-8DAB-2DAC-DC72-31E4FA672E5B}" dt="2024-06-11T15:33:54.732" v="395" actId="20577"/>
        <pc:sldMkLst>
          <pc:docMk/>
          <pc:sldMk cId="3982419793" sldId="262"/>
        </pc:sldMkLst>
        <pc:spChg chg="mod">
          <ac:chgData name="Yang Lim" userId="S::20103962@tafe.wa.edu.au::b5ae76b1-b84b-4a01-9010-5a1970966e9b" providerId="AD" clId="Web-{45DBCDBF-8DAB-2DAC-DC72-31E4FA672E5B}" dt="2024-06-11T15:33:54.732" v="395" actId="20577"/>
          <ac:spMkLst>
            <pc:docMk/>
            <pc:sldMk cId="3982419793" sldId="262"/>
            <ac:spMk id="3" creationId="{9F295A37-BC15-C475-755B-CCD6D507FB24}"/>
          </ac:spMkLst>
        </pc:spChg>
      </pc:sldChg>
    </pc:docChg>
  </pc:docChgLst>
  <pc:docChgLst>
    <pc:chgData name="Yang Lim" userId="S::20103962@tafe.wa.edu.au::b5ae76b1-b84b-4a01-9010-5a1970966e9b" providerId="AD" clId="Web-{5DA3E863-7827-4BF5-4092-6A6A8A6B6BDF}"/>
    <pc:docChg chg="modSld">
      <pc:chgData name="Yang Lim" userId="S::20103962@tafe.wa.edu.au::b5ae76b1-b84b-4a01-9010-5a1970966e9b" providerId="AD" clId="Web-{5DA3E863-7827-4BF5-4092-6A6A8A6B6BDF}" dt="2024-06-11T03:52:13.772" v="79" actId="20577"/>
      <pc:docMkLst>
        <pc:docMk/>
      </pc:docMkLst>
      <pc:sldChg chg="modSp">
        <pc:chgData name="Yang Lim" userId="S::20103962@tafe.wa.edu.au::b5ae76b1-b84b-4a01-9010-5a1970966e9b" providerId="AD" clId="Web-{5DA3E863-7827-4BF5-4092-6A6A8A6B6BDF}" dt="2024-06-11T03:52:13.772" v="79" actId="20577"/>
        <pc:sldMkLst>
          <pc:docMk/>
          <pc:sldMk cId="3433281935" sldId="263"/>
        </pc:sldMkLst>
        <pc:spChg chg="mod">
          <ac:chgData name="Yang Lim" userId="S::20103962@tafe.wa.edu.au::b5ae76b1-b84b-4a01-9010-5a1970966e9b" providerId="AD" clId="Web-{5DA3E863-7827-4BF5-4092-6A6A8A6B6BDF}" dt="2024-06-11T03:52:13.772" v="79" actId="20577"/>
          <ac:spMkLst>
            <pc:docMk/>
            <pc:sldMk cId="3433281935" sldId="263"/>
            <ac:spMk id="3" creationId="{CE1942D6-D2C3-336A-38F9-977DA811881C}"/>
          </ac:spMkLst>
        </pc:spChg>
      </pc:sldChg>
    </pc:docChg>
  </pc:docChgLst>
  <pc:docChgLst>
    <pc:chgData name="Bianca Ishikawa" userId="S::20037983@tafe.wa.edu.au::744f1e88-a44c-41e9-b016-9d5ba478ff12" providerId="AD" clId="Web-{D202B0B2-CC30-ABAF-0FD3-D08D7D59ED1A}"/>
    <pc:docChg chg="addSld modSld sldOrd">
      <pc:chgData name="Bianca Ishikawa" userId="S::20037983@tafe.wa.edu.au::744f1e88-a44c-41e9-b016-9d5ba478ff12" providerId="AD" clId="Web-{D202B0B2-CC30-ABAF-0FD3-D08D7D59ED1A}" dt="2024-06-11T03:50:14.089" v="21" actId="20577"/>
      <pc:docMkLst>
        <pc:docMk/>
      </pc:docMkLst>
      <pc:sldChg chg="modSp new ord">
        <pc:chgData name="Bianca Ishikawa" userId="S::20037983@tafe.wa.edu.au::744f1e88-a44c-41e9-b016-9d5ba478ff12" providerId="AD" clId="Web-{D202B0B2-CC30-ABAF-0FD3-D08D7D59ED1A}" dt="2024-06-11T03:50:14.089" v="21" actId="20577"/>
        <pc:sldMkLst>
          <pc:docMk/>
          <pc:sldMk cId="3433281935" sldId="263"/>
        </pc:sldMkLst>
        <pc:spChg chg="mod">
          <ac:chgData name="Bianca Ishikawa" userId="S::20037983@tafe.wa.edu.au::744f1e88-a44c-41e9-b016-9d5ba478ff12" providerId="AD" clId="Web-{D202B0B2-CC30-ABAF-0FD3-D08D7D59ED1A}" dt="2024-06-11T03:50:14.089" v="21" actId="20577"/>
          <ac:spMkLst>
            <pc:docMk/>
            <pc:sldMk cId="3433281935" sldId="263"/>
            <ac:spMk id="2" creationId="{639DEB08-D87F-8064-B0FD-BE8534A2E5F1}"/>
          </ac:spMkLst>
        </pc:spChg>
      </pc:sldChg>
    </pc:docChg>
  </pc:docChgLst>
  <pc:docChgLst>
    <pc:chgData name="Sangay Thinley" userId="S::20095373@tafe.wa.edu.au::272bf809-7f28-45b4-b290-d2fa4c7b84bf" providerId="AD" clId="Web-{EFBE7D5E-9344-3813-DAA4-021B858404CB}"/>
    <pc:docChg chg="addSld modSld sldOrd">
      <pc:chgData name="Sangay Thinley" userId="S::20095373@tafe.wa.edu.au::272bf809-7f28-45b4-b290-d2fa4c7b84bf" providerId="AD" clId="Web-{EFBE7D5E-9344-3813-DAA4-021B858404CB}" dt="2024-06-11T17:50:19.608" v="335" actId="1076"/>
      <pc:docMkLst>
        <pc:docMk/>
      </pc:docMkLst>
      <pc:sldChg chg="delSp modSp">
        <pc:chgData name="Sangay Thinley" userId="S::20095373@tafe.wa.edu.au::272bf809-7f28-45b4-b290-d2fa4c7b84bf" providerId="AD" clId="Web-{EFBE7D5E-9344-3813-DAA4-021B858404CB}" dt="2024-06-11T17:43:42.794" v="148" actId="14100"/>
        <pc:sldMkLst>
          <pc:docMk/>
          <pc:sldMk cId="3984842209" sldId="258"/>
        </pc:sldMkLst>
        <pc:spChg chg="mod">
          <ac:chgData name="Sangay Thinley" userId="S::20095373@tafe.wa.edu.au::272bf809-7f28-45b4-b290-d2fa4c7b84bf" providerId="AD" clId="Web-{EFBE7D5E-9344-3813-DAA4-021B858404CB}" dt="2024-06-11T17:43:42.794" v="148" actId="14100"/>
          <ac:spMkLst>
            <pc:docMk/>
            <pc:sldMk cId="3984842209" sldId="258"/>
            <ac:spMk id="2" creationId="{1F8FB51A-A3EC-A410-6B6D-58C4CA178361}"/>
          </ac:spMkLst>
        </pc:spChg>
        <pc:spChg chg="del mod">
          <ac:chgData name="Sangay Thinley" userId="S::20095373@tafe.wa.edu.au::272bf809-7f28-45b4-b290-d2fa4c7b84bf" providerId="AD" clId="Web-{EFBE7D5E-9344-3813-DAA4-021B858404CB}" dt="2024-06-11T17:43:37.810" v="147"/>
          <ac:spMkLst>
            <pc:docMk/>
            <pc:sldMk cId="3984842209" sldId="258"/>
            <ac:spMk id="239" creationId="{3310A138-6BC6-A0FE-2195-9347A05DC171}"/>
          </ac:spMkLst>
        </pc:spChg>
      </pc:sldChg>
      <pc:sldChg chg="addSp delSp">
        <pc:chgData name="Sangay Thinley" userId="S::20095373@tafe.wa.edu.au::272bf809-7f28-45b4-b290-d2fa4c7b84bf" providerId="AD" clId="Web-{EFBE7D5E-9344-3813-DAA4-021B858404CB}" dt="2024-06-11T17:40:09.024" v="98"/>
        <pc:sldMkLst>
          <pc:docMk/>
          <pc:sldMk cId="2180051661" sldId="259"/>
        </pc:sldMkLst>
        <pc:spChg chg="del">
          <ac:chgData name="Sangay Thinley" userId="S::20095373@tafe.wa.edu.au::272bf809-7f28-45b4-b290-d2fa4c7b84bf" providerId="AD" clId="Web-{EFBE7D5E-9344-3813-DAA4-021B858404CB}" dt="2024-06-11T17:40:09.024" v="98"/>
          <ac:spMkLst>
            <pc:docMk/>
            <pc:sldMk cId="2180051661" sldId="259"/>
            <ac:spMk id="3" creationId="{DC7C513E-6C18-A02A-A755-11B84C491E32}"/>
          </ac:spMkLst>
        </pc:spChg>
        <pc:graphicFrameChg chg="add">
          <ac:chgData name="Sangay Thinley" userId="S::20095373@tafe.wa.edu.au::272bf809-7f28-45b4-b290-d2fa4c7b84bf" providerId="AD" clId="Web-{EFBE7D5E-9344-3813-DAA4-021B858404CB}" dt="2024-06-11T17:40:09.024" v="98"/>
          <ac:graphicFrameMkLst>
            <pc:docMk/>
            <pc:sldMk cId="2180051661" sldId="259"/>
            <ac:graphicFrameMk id="5" creationId="{C17FE283-9AE1-3D63-4264-7570B4DBBEB1}"/>
          </ac:graphicFrameMkLst>
        </pc:graphicFrameChg>
      </pc:sldChg>
      <pc:sldChg chg="addSp delSp">
        <pc:chgData name="Sangay Thinley" userId="S::20095373@tafe.wa.edu.au::272bf809-7f28-45b4-b290-d2fa4c7b84bf" providerId="AD" clId="Web-{EFBE7D5E-9344-3813-DAA4-021B858404CB}" dt="2024-06-11T17:40:29.446" v="99"/>
        <pc:sldMkLst>
          <pc:docMk/>
          <pc:sldMk cId="1546320005" sldId="261"/>
        </pc:sldMkLst>
        <pc:spChg chg="del">
          <ac:chgData name="Sangay Thinley" userId="S::20095373@tafe.wa.edu.au::272bf809-7f28-45b4-b290-d2fa4c7b84bf" providerId="AD" clId="Web-{EFBE7D5E-9344-3813-DAA4-021B858404CB}" dt="2024-06-11T17:40:29.446" v="99"/>
          <ac:spMkLst>
            <pc:docMk/>
            <pc:sldMk cId="1546320005" sldId="261"/>
            <ac:spMk id="3" creationId="{16E4EAB2-A118-3AA7-620D-109A73065C2F}"/>
          </ac:spMkLst>
        </pc:spChg>
        <pc:graphicFrameChg chg="add">
          <ac:chgData name="Sangay Thinley" userId="S::20095373@tafe.wa.edu.au::272bf809-7f28-45b4-b290-d2fa4c7b84bf" providerId="AD" clId="Web-{EFBE7D5E-9344-3813-DAA4-021B858404CB}" dt="2024-06-11T17:40:29.446" v="99"/>
          <ac:graphicFrameMkLst>
            <pc:docMk/>
            <pc:sldMk cId="1546320005" sldId="261"/>
            <ac:graphicFrameMk id="5" creationId="{74D2AFDC-FE27-0D09-A215-EA0B6A51A28D}"/>
          </ac:graphicFrameMkLst>
        </pc:graphicFrameChg>
      </pc:sldChg>
      <pc:sldChg chg="addSp delSp modSp mod setBg">
        <pc:chgData name="Sangay Thinley" userId="S::20095373@tafe.wa.edu.au::272bf809-7f28-45b4-b290-d2fa4c7b84bf" providerId="AD" clId="Web-{EFBE7D5E-9344-3813-DAA4-021B858404CB}" dt="2024-06-11T17:50:19.608" v="335" actId="1076"/>
        <pc:sldMkLst>
          <pc:docMk/>
          <pc:sldMk cId="3982419793" sldId="262"/>
        </pc:sldMkLst>
        <pc:spChg chg="mod">
          <ac:chgData name="Sangay Thinley" userId="S::20095373@tafe.wa.edu.au::272bf809-7f28-45b4-b290-d2fa4c7b84bf" providerId="AD" clId="Web-{EFBE7D5E-9344-3813-DAA4-021B858404CB}" dt="2024-06-11T17:41:08.400" v="102"/>
          <ac:spMkLst>
            <pc:docMk/>
            <pc:sldMk cId="3982419793" sldId="262"/>
            <ac:spMk id="2" creationId="{EE71462C-F563-3847-ED2E-7484A0FE7ED1}"/>
          </ac:spMkLst>
        </pc:spChg>
        <pc:spChg chg="del">
          <ac:chgData name="Sangay Thinley" userId="S::20095373@tafe.wa.edu.au::272bf809-7f28-45b4-b290-d2fa4c7b84bf" providerId="AD" clId="Web-{EFBE7D5E-9344-3813-DAA4-021B858404CB}" dt="2024-06-11T17:40:41.681" v="100"/>
          <ac:spMkLst>
            <pc:docMk/>
            <pc:sldMk cId="3982419793" sldId="262"/>
            <ac:spMk id="3" creationId="{9F295A37-BC15-C475-755B-CCD6D507FB24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0:56.650" v="101"/>
          <ac:spMkLst>
            <pc:docMk/>
            <pc:sldMk cId="3982419793" sldId="262"/>
            <ac:spMk id="9" creationId="{BACC6370-2D7E-4714-9D71-7542949D7D5D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0:56.650" v="101"/>
          <ac:spMkLst>
            <pc:docMk/>
            <pc:sldMk cId="3982419793" sldId="262"/>
            <ac:spMk id="11" creationId="{F68B3F68-107C-434F-AA38-110D5EA91B85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0:56.650" v="101"/>
          <ac:spMkLst>
            <pc:docMk/>
            <pc:sldMk cId="3982419793" sldId="262"/>
            <ac:spMk id="13" creationId="{AAD0DBB9-1A4B-4391-81D4-CB19F9AB918A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0:56.650" v="101"/>
          <ac:spMkLst>
            <pc:docMk/>
            <pc:sldMk cId="3982419793" sldId="262"/>
            <ac:spMk id="15" creationId="{063BBA22-50EA-4C4D-BE05-F1CE4E63AA56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1:08.400" v="102"/>
          <ac:spMkLst>
            <pc:docMk/>
            <pc:sldMk cId="3982419793" sldId="262"/>
            <ac:spMk id="20" creationId="{955A2079-FA98-4876-80F0-72364A7D2EA4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50:09.749" v="334"/>
          <ac:spMkLst>
            <pc:docMk/>
            <pc:sldMk cId="3982419793" sldId="262"/>
            <ac:spMk id="25" creationId="{6D1A2CED-DA9B-4CCF-8215-CFC65FE71603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50:09.749" v="334"/>
          <ac:spMkLst>
            <pc:docMk/>
            <pc:sldMk cId="3982419793" sldId="262"/>
            <ac:spMk id="27" creationId="{562DFC44-A40C-4573-9230-B3EDB3EC8EEB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50:09.749" v="334"/>
          <ac:spMkLst>
            <pc:docMk/>
            <pc:sldMk cId="3982419793" sldId="262"/>
            <ac:spMk id="29" creationId="{15589D35-CF9F-4DE9-A792-8571A09E9BC9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50:09.749" v="334"/>
          <ac:spMkLst>
            <pc:docMk/>
            <pc:sldMk cId="3982419793" sldId="262"/>
            <ac:spMk id="34" creationId="{6D1A2CED-DA9B-4CCF-8215-CFC65FE71603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50:09.749" v="334"/>
          <ac:spMkLst>
            <pc:docMk/>
            <pc:sldMk cId="3982419793" sldId="262"/>
            <ac:spMk id="36" creationId="{562DFC44-A40C-4573-9230-B3EDB3EC8EEB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50:09.749" v="334"/>
          <ac:spMkLst>
            <pc:docMk/>
            <pc:sldMk cId="3982419793" sldId="262"/>
            <ac:spMk id="38" creationId="{15589D35-CF9F-4DE9-A792-8571A09E9BC9}"/>
          </ac:spMkLst>
        </pc:spChg>
        <pc:graphicFrameChg chg="add mod modGraphic">
          <ac:chgData name="Sangay Thinley" userId="S::20095373@tafe.wa.edu.au::272bf809-7f28-45b4-b290-d2fa4c7b84bf" providerId="AD" clId="Web-{EFBE7D5E-9344-3813-DAA4-021B858404CB}" dt="2024-06-11T17:50:19.608" v="335" actId="1076"/>
          <ac:graphicFrameMkLst>
            <pc:docMk/>
            <pc:sldMk cId="3982419793" sldId="262"/>
            <ac:graphicFrameMk id="5" creationId="{0283490D-91D0-563E-5001-5CAF2FD739DC}"/>
          </ac:graphicFrameMkLst>
        </pc:graphicFrameChg>
      </pc:sldChg>
      <pc:sldChg chg="addSp delSp modSp">
        <pc:chgData name="Sangay Thinley" userId="S::20095373@tafe.wa.edu.au::272bf809-7f28-45b4-b290-d2fa4c7b84bf" providerId="AD" clId="Web-{EFBE7D5E-9344-3813-DAA4-021B858404CB}" dt="2024-06-11T17:38:26.740" v="83"/>
        <pc:sldMkLst>
          <pc:docMk/>
          <pc:sldMk cId="2058230190" sldId="266"/>
        </pc:sldMkLst>
        <pc:spChg chg="mod">
          <ac:chgData name="Sangay Thinley" userId="S::20095373@tafe.wa.edu.au::272bf809-7f28-45b4-b290-d2fa4c7b84bf" providerId="AD" clId="Web-{EFBE7D5E-9344-3813-DAA4-021B858404CB}" dt="2024-06-11T17:38:10.724" v="82"/>
          <ac:spMkLst>
            <pc:docMk/>
            <pc:sldMk cId="2058230190" sldId="266"/>
            <ac:spMk id="2" creationId="{4C37C4B2-38A7-A1BF-4878-8F2AA8531989}"/>
          </ac:spMkLst>
        </pc:spChg>
        <pc:spChg chg="del">
          <ac:chgData name="Sangay Thinley" userId="S::20095373@tafe.wa.edu.au::272bf809-7f28-45b4-b290-d2fa4c7b84bf" providerId="AD" clId="Web-{EFBE7D5E-9344-3813-DAA4-021B858404CB}" dt="2024-06-11T17:36:19.378" v="65"/>
          <ac:spMkLst>
            <pc:docMk/>
            <pc:sldMk cId="2058230190" sldId="266"/>
            <ac:spMk id="39" creationId="{DCC231C8-C761-4B31-9B1C-C6D19248C6B3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38:10.724" v="82"/>
          <ac:spMkLst>
            <pc:docMk/>
            <pc:sldMk cId="2058230190" sldId="266"/>
            <ac:spMk id="44" creationId="{6D1A2CED-DA9B-4CCF-8215-CFC65FE71603}"/>
          </ac:spMkLst>
        </pc:spChg>
        <pc:spChg chg="add del mod">
          <ac:chgData name="Sangay Thinley" userId="S::20095373@tafe.wa.edu.au::272bf809-7f28-45b4-b290-d2fa4c7b84bf" providerId="AD" clId="Web-{EFBE7D5E-9344-3813-DAA4-021B858404CB}" dt="2024-06-11T17:35:03.970" v="24"/>
          <ac:spMkLst>
            <pc:docMk/>
            <pc:sldMk cId="2058230190" sldId="266"/>
            <ac:spMk id="45" creationId="{26E2D72F-2DFA-51AC-83C9-CAB592F08B04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38:10.724" v="82"/>
          <ac:spMkLst>
            <pc:docMk/>
            <pc:sldMk cId="2058230190" sldId="266"/>
            <ac:spMk id="46" creationId="{562DFC44-A40C-4573-9230-B3EDB3EC8EEB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38:10.724" v="82"/>
          <ac:spMkLst>
            <pc:docMk/>
            <pc:sldMk cId="2058230190" sldId="266"/>
            <ac:spMk id="48" creationId="{15589D35-CF9F-4DE9-A792-8571A09E9BC9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37:00.410" v="69"/>
          <ac:spMkLst>
            <pc:docMk/>
            <pc:sldMk cId="2058230190" sldId="266"/>
            <ac:spMk id="54" creationId="{B50AB553-2A96-4A92-96F2-93548E096954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37:13.036" v="73"/>
          <ac:spMkLst>
            <pc:docMk/>
            <pc:sldMk cId="2058230190" sldId="266"/>
            <ac:spMk id="58" creationId="{738F59A4-4431-460D-8E49-6E65C189A566}"/>
          </ac:spMkLst>
        </pc:spChg>
        <pc:spChg chg="add del mod">
          <ac:chgData name="Sangay Thinley" userId="S::20095373@tafe.wa.edu.au::272bf809-7f28-45b4-b290-d2fa4c7b84bf" providerId="AD" clId="Web-{EFBE7D5E-9344-3813-DAA4-021B858404CB}" dt="2024-06-11T17:37:11.754" v="72"/>
          <ac:spMkLst>
            <pc:docMk/>
            <pc:sldMk cId="2058230190" sldId="266"/>
            <ac:spMk id="229" creationId="{C1EA1522-B01E-C041-FF54-98F22BA4089E}"/>
          </ac:spMkLst>
        </pc:spChg>
        <pc:spChg chg="add del mod">
          <ac:chgData name="Sangay Thinley" userId="S::20095373@tafe.wa.edu.au::272bf809-7f28-45b4-b290-d2fa4c7b84bf" providerId="AD" clId="Web-{EFBE7D5E-9344-3813-DAA4-021B858404CB}" dt="2024-06-11T17:38:10.724" v="82"/>
          <ac:spMkLst>
            <pc:docMk/>
            <pc:sldMk cId="2058230190" sldId="266"/>
            <ac:spMk id="312" creationId="{163B4796-4570-1395-5428-D32AB6A8FE7E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38:10.693" v="81"/>
          <ac:spMkLst>
            <pc:docMk/>
            <pc:sldMk cId="2058230190" sldId="266"/>
            <ac:spMk id="318" creationId="{0C541B88-1AE9-40C3-AFD5-967787C1979F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38:10.693" v="81"/>
          <ac:spMkLst>
            <pc:docMk/>
            <pc:sldMk cId="2058230190" sldId="266"/>
            <ac:spMk id="320" creationId="{E5F17139-31EE-46AC-B04F-DBBD852DD6CB}"/>
          </ac:spMkLst>
        </pc:spChg>
        <pc:spChg chg="add">
          <ac:chgData name="Sangay Thinley" userId="S::20095373@tafe.wa.edu.au::272bf809-7f28-45b4-b290-d2fa4c7b84bf" providerId="AD" clId="Web-{EFBE7D5E-9344-3813-DAA4-021B858404CB}" dt="2024-06-11T17:38:10.724" v="82"/>
          <ac:spMkLst>
            <pc:docMk/>
            <pc:sldMk cId="2058230190" sldId="266"/>
            <ac:spMk id="324" creationId="{063BBA22-50EA-4C4D-BE05-F1CE4E63AA56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38:10.693" v="81"/>
          <ac:spMkLst>
            <pc:docMk/>
            <pc:sldMk cId="2058230190" sldId="266"/>
            <ac:spMk id="326" creationId="{89D16701-DA76-4F72-BB63-E2C3FFBDFE0F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38:10.693" v="81"/>
          <ac:spMkLst>
            <pc:docMk/>
            <pc:sldMk cId="2058230190" sldId="266"/>
            <ac:spMk id="328" creationId="{1CC28BE1-9DC6-43FE-9582-39F091098D77}"/>
          </ac:spMkLst>
        </pc:spChg>
        <pc:spChg chg="add">
          <ac:chgData name="Sangay Thinley" userId="S::20095373@tafe.wa.edu.au::272bf809-7f28-45b4-b290-d2fa4c7b84bf" providerId="AD" clId="Web-{EFBE7D5E-9344-3813-DAA4-021B858404CB}" dt="2024-06-11T17:38:10.724" v="82"/>
          <ac:spMkLst>
            <pc:docMk/>
            <pc:sldMk cId="2058230190" sldId="266"/>
            <ac:spMk id="345" creationId="{BACC6370-2D7E-4714-9D71-7542949D7D5D}"/>
          </ac:spMkLst>
        </pc:spChg>
        <pc:spChg chg="add">
          <ac:chgData name="Sangay Thinley" userId="S::20095373@tafe.wa.edu.au::272bf809-7f28-45b4-b290-d2fa4c7b84bf" providerId="AD" clId="Web-{EFBE7D5E-9344-3813-DAA4-021B858404CB}" dt="2024-06-11T17:38:10.724" v="82"/>
          <ac:spMkLst>
            <pc:docMk/>
            <pc:sldMk cId="2058230190" sldId="266"/>
            <ac:spMk id="346" creationId="{F68B3F68-107C-434F-AA38-110D5EA91B85}"/>
          </ac:spMkLst>
        </pc:spChg>
        <pc:spChg chg="add">
          <ac:chgData name="Sangay Thinley" userId="S::20095373@tafe.wa.edu.au::272bf809-7f28-45b4-b290-d2fa4c7b84bf" providerId="AD" clId="Web-{EFBE7D5E-9344-3813-DAA4-021B858404CB}" dt="2024-06-11T17:38:10.724" v="82"/>
          <ac:spMkLst>
            <pc:docMk/>
            <pc:sldMk cId="2058230190" sldId="266"/>
            <ac:spMk id="347" creationId="{AAD0DBB9-1A4B-4391-81D4-CB19F9AB918A}"/>
          </ac:spMkLst>
        </pc:spChg>
        <pc:grpChg chg="add del">
          <ac:chgData name="Sangay Thinley" userId="S::20095373@tafe.wa.edu.au::272bf809-7f28-45b4-b290-d2fa4c7b84bf" providerId="AD" clId="Web-{EFBE7D5E-9344-3813-DAA4-021B858404CB}" dt="2024-06-11T17:37:13.036" v="73"/>
          <ac:grpSpMkLst>
            <pc:docMk/>
            <pc:sldMk cId="2058230190" sldId="266"/>
            <ac:grpSpMk id="55" creationId="{8A919B9C-5C01-47E4-B2F2-45F589208ABF}"/>
          </ac:grpSpMkLst>
        </pc:grpChg>
        <pc:grpChg chg="add del">
          <ac:chgData name="Sangay Thinley" userId="S::20095373@tafe.wa.edu.au::272bf809-7f28-45b4-b290-d2fa4c7b84bf" providerId="AD" clId="Web-{EFBE7D5E-9344-3813-DAA4-021B858404CB}" dt="2024-06-11T17:38:10.693" v="81"/>
          <ac:grpSpMkLst>
            <pc:docMk/>
            <pc:sldMk cId="2058230190" sldId="266"/>
            <ac:grpSpMk id="322" creationId="{7CF625D3-71A3-4F30-A096-8EF334E959D0}"/>
          </ac:grpSpMkLst>
        </pc:grpChg>
        <pc:grpChg chg="add del">
          <ac:chgData name="Sangay Thinley" userId="S::20095373@tafe.wa.edu.au::272bf809-7f28-45b4-b290-d2fa4c7b84bf" providerId="AD" clId="Web-{EFBE7D5E-9344-3813-DAA4-021B858404CB}" dt="2024-06-11T17:38:10.693" v="81"/>
          <ac:grpSpMkLst>
            <pc:docMk/>
            <pc:sldMk cId="2058230190" sldId="266"/>
            <ac:grpSpMk id="330" creationId="{AF9AF3F3-CE0C-4125-BDD7-346487FA0B40}"/>
          </ac:grpSpMkLst>
        </pc:grpChg>
        <pc:graphicFrameChg chg="add del mod modGraphic">
          <ac:chgData name="Sangay Thinley" userId="S::20095373@tafe.wa.edu.au::272bf809-7f28-45b4-b290-d2fa4c7b84bf" providerId="AD" clId="Web-{EFBE7D5E-9344-3813-DAA4-021B858404CB}" dt="2024-06-11T17:37:24.692" v="74"/>
          <ac:graphicFrameMkLst>
            <pc:docMk/>
            <pc:sldMk cId="2058230190" sldId="266"/>
            <ac:graphicFrameMk id="5" creationId="{3A2B0371-A445-D2AC-7AEC-A361EC3FE20C}"/>
          </ac:graphicFrameMkLst>
        </pc:graphicFrameChg>
        <pc:graphicFrameChg chg="add del">
          <ac:chgData name="Sangay Thinley" userId="S::20095373@tafe.wa.edu.au::272bf809-7f28-45b4-b290-d2fa4c7b84bf" providerId="AD" clId="Web-{EFBE7D5E-9344-3813-DAA4-021B858404CB}" dt="2024-06-11T17:38:10.693" v="81"/>
          <ac:graphicFrameMkLst>
            <pc:docMk/>
            <pc:sldMk cId="2058230190" sldId="266"/>
            <ac:graphicFrameMk id="314" creationId="{42A00D63-5904-BB2E-8C34-0BBAC53F14AF}"/>
          </ac:graphicFrameMkLst>
        </pc:graphicFrameChg>
        <pc:graphicFrameChg chg="add modGraphic">
          <ac:chgData name="Sangay Thinley" userId="S::20095373@tafe.wa.edu.au::272bf809-7f28-45b4-b290-d2fa4c7b84bf" providerId="AD" clId="Web-{EFBE7D5E-9344-3813-DAA4-021B858404CB}" dt="2024-06-11T17:38:26.740" v="83"/>
          <ac:graphicFrameMkLst>
            <pc:docMk/>
            <pc:sldMk cId="2058230190" sldId="266"/>
            <ac:graphicFrameMk id="348" creationId="{BD9F50E6-0967-6407-B5F7-015F06177902}"/>
          </ac:graphicFrameMkLst>
        </pc:graphicFrameChg>
        <pc:picChg chg="add del">
          <ac:chgData name="Sangay Thinley" userId="S::20095373@tafe.wa.edu.au::272bf809-7f28-45b4-b290-d2fa4c7b84bf" providerId="AD" clId="Web-{EFBE7D5E-9344-3813-DAA4-021B858404CB}" dt="2024-06-11T17:37:00.410" v="69"/>
          <ac:picMkLst>
            <pc:docMk/>
            <pc:sldMk cId="2058230190" sldId="266"/>
            <ac:picMk id="50" creationId="{6291B076-25A8-836E-B67F-B1F208F7F16F}"/>
          </ac:picMkLst>
        </pc:picChg>
      </pc:sldChg>
      <pc:sldChg chg="addSp modSp mod setBg">
        <pc:chgData name="Sangay Thinley" userId="S::20095373@tafe.wa.edu.au::272bf809-7f28-45b4-b290-d2fa4c7b84bf" providerId="AD" clId="Web-{EFBE7D5E-9344-3813-DAA4-021B858404CB}" dt="2024-06-11T17:39:50.945" v="97" actId="20577"/>
        <pc:sldMkLst>
          <pc:docMk/>
          <pc:sldMk cId="3106132629" sldId="268"/>
        </pc:sldMkLst>
        <pc:spChg chg="mod">
          <ac:chgData name="Sangay Thinley" userId="S::20095373@tafe.wa.edu.au::272bf809-7f28-45b4-b290-d2fa4c7b84bf" providerId="AD" clId="Web-{EFBE7D5E-9344-3813-DAA4-021B858404CB}" dt="2024-06-11T17:39:06.913" v="88" actId="14100"/>
          <ac:spMkLst>
            <pc:docMk/>
            <pc:sldMk cId="3106132629" sldId="268"/>
            <ac:spMk id="2" creationId="{7C0DB8CE-246D-CF8B-35AC-FDB0F4C0B680}"/>
          </ac:spMkLst>
        </pc:spChg>
        <pc:spChg chg="mod">
          <ac:chgData name="Sangay Thinley" userId="S::20095373@tafe.wa.edu.au::272bf809-7f28-45b4-b290-d2fa4c7b84bf" providerId="AD" clId="Web-{EFBE7D5E-9344-3813-DAA4-021B858404CB}" dt="2024-06-11T17:39:50.945" v="97" actId="20577"/>
          <ac:spMkLst>
            <pc:docMk/>
            <pc:sldMk cId="3106132629" sldId="268"/>
            <ac:spMk id="3" creationId="{5196D202-7881-A487-07D7-584FBC6B525F}"/>
          </ac:spMkLst>
        </pc:spChg>
        <pc:spChg chg="add">
          <ac:chgData name="Sangay Thinley" userId="S::20095373@tafe.wa.edu.au::272bf809-7f28-45b4-b290-d2fa4c7b84bf" providerId="AD" clId="Web-{EFBE7D5E-9344-3813-DAA4-021B858404CB}" dt="2024-06-11T17:38:56.569" v="85"/>
          <ac:spMkLst>
            <pc:docMk/>
            <pc:sldMk cId="3106132629" sldId="268"/>
            <ac:spMk id="10" creationId="{55F7ABCA-A68A-47DD-B732-76FF34C6FB7D}"/>
          </ac:spMkLst>
        </pc:spChg>
        <pc:picChg chg="add mod">
          <ac:chgData name="Sangay Thinley" userId="S::20095373@tafe.wa.edu.au::272bf809-7f28-45b4-b290-d2fa4c7b84bf" providerId="AD" clId="Web-{EFBE7D5E-9344-3813-DAA4-021B858404CB}" dt="2024-06-11T17:39:02.054" v="87" actId="1076"/>
          <ac:picMkLst>
            <pc:docMk/>
            <pc:sldMk cId="3106132629" sldId="268"/>
            <ac:picMk id="7" creationId="{448E28F6-1A9E-A0A0-C4D8-5FBA7E577552}"/>
          </ac:picMkLst>
        </pc:picChg>
      </pc:sldChg>
      <pc:sldChg chg="addSp delSp modSp new mod ord setBg setClrOvrMap">
        <pc:chgData name="Sangay Thinley" userId="S::20095373@tafe.wa.edu.au::272bf809-7f28-45b4-b290-d2fa4c7b84bf" providerId="AD" clId="Web-{EFBE7D5E-9344-3813-DAA4-021B858404CB}" dt="2024-06-11T17:49:04.466" v="331" actId="1076"/>
        <pc:sldMkLst>
          <pc:docMk/>
          <pc:sldMk cId="3267215042" sldId="269"/>
        </pc:sldMkLst>
        <pc:spChg chg="mod">
          <ac:chgData name="Sangay Thinley" userId="S::20095373@tafe.wa.edu.au::272bf809-7f28-45b4-b290-d2fa4c7b84bf" providerId="AD" clId="Web-{EFBE7D5E-9344-3813-DAA4-021B858404CB}" dt="2024-06-11T17:47:43.177" v="321"/>
          <ac:spMkLst>
            <pc:docMk/>
            <pc:sldMk cId="3267215042" sldId="269"/>
            <ac:spMk id="2" creationId="{670A65A5-E9D4-25B9-FC17-BF6C0ECA23DA}"/>
          </ac:spMkLst>
        </pc:spChg>
        <pc:spChg chg="mod">
          <ac:chgData name="Sangay Thinley" userId="S::20095373@tafe.wa.edu.au::272bf809-7f28-45b4-b290-d2fa4c7b84bf" providerId="AD" clId="Web-{EFBE7D5E-9344-3813-DAA4-021B858404CB}" dt="2024-06-11T17:48:59.341" v="330" actId="1076"/>
          <ac:spMkLst>
            <pc:docMk/>
            <pc:sldMk cId="3267215042" sldId="269"/>
            <ac:spMk id="3" creationId="{50320418-650B-10B6-39B7-8CFFCE336B8D}"/>
          </ac:spMkLst>
        </pc:spChg>
        <pc:spChg chg="add mod">
          <ac:chgData name="Sangay Thinley" userId="S::20095373@tafe.wa.edu.au::272bf809-7f28-45b4-b290-d2fa4c7b84bf" providerId="AD" clId="Web-{EFBE7D5E-9344-3813-DAA4-021B858404CB}" dt="2024-06-11T17:49:04.466" v="331" actId="1076"/>
          <ac:spMkLst>
            <pc:docMk/>
            <pc:sldMk cId="3267215042" sldId="269"/>
            <ac:spMk id="5" creationId="{E3AAF706-2946-DF05-9DB8-9B8E87193506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6:31.361" v="314"/>
          <ac:spMkLst>
            <pc:docMk/>
            <pc:sldMk cId="3267215042" sldId="269"/>
            <ac:spMk id="10" creationId="{10F24D38-B79E-44B4-830E-043F45D96DC2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6:28.814" v="311"/>
          <ac:spMkLst>
            <pc:docMk/>
            <pc:sldMk cId="3267215042" sldId="269"/>
            <ac:spMk id="17" creationId="{10F24D38-B79E-44B4-830E-043F45D96DC2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6:31.361" v="313"/>
          <ac:spMkLst>
            <pc:docMk/>
            <pc:sldMk cId="3267215042" sldId="269"/>
            <ac:spMk id="21" creationId="{4C608BEB-860E-4094-8511-78603564A75E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6:56.627" v="315"/>
          <ac:spMkLst>
            <pc:docMk/>
            <pc:sldMk cId="3267215042" sldId="269"/>
            <ac:spMk id="24" creationId="{1DE7243B-5109-444B-8FAF-7437C66BC0E9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6:56.627" v="315"/>
          <ac:spMkLst>
            <pc:docMk/>
            <pc:sldMk cId="3267215042" sldId="269"/>
            <ac:spMk id="25" creationId="{4C5D6221-DA7B-4611-AA26-7D8E349FDE96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7:43.177" v="321"/>
          <ac:spMkLst>
            <pc:docMk/>
            <pc:sldMk cId="3267215042" sldId="269"/>
            <ac:spMk id="30" creationId="{8045BF01-625E-4022-91E5-488DB3FCB734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7:43.177" v="321"/>
          <ac:spMkLst>
            <pc:docMk/>
            <pc:sldMk cId="3267215042" sldId="269"/>
            <ac:spMk id="32" creationId="{0E442549-290E-4B7E-892E-F2DB911DD205}"/>
          </ac:spMkLst>
        </pc:spChg>
        <pc:spChg chg="add del">
          <ac:chgData name="Sangay Thinley" userId="S::20095373@tafe.wa.edu.au::272bf809-7f28-45b4-b290-d2fa4c7b84bf" providerId="AD" clId="Web-{EFBE7D5E-9344-3813-DAA4-021B858404CB}" dt="2024-06-11T17:47:43.162" v="320"/>
          <ac:spMkLst>
            <pc:docMk/>
            <pc:sldMk cId="3267215042" sldId="269"/>
            <ac:spMk id="37" creationId="{8CA06CD6-90CA-4C45-856C-6771339E1E22}"/>
          </ac:spMkLst>
        </pc:spChg>
        <pc:spChg chg="add">
          <ac:chgData name="Sangay Thinley" userId="S::20095373@tafe.wa.edu.au::272bf809-7f28-45b4-b290-d2fa4c7b84bf" providerId="AD" clId="Web-{EFBE7D5E-9344-3813-DAA4-021B858404CB}" dt="2024-06-11T17:47:43.177" v="321"/>
          <ac:spMkLst>
            <pc:docMk/>
            <pc:sldMk cId="3267215042" sldId="269"/>
            <ac:spMk id="41" creationId="{10F24D38-B79E-44B4-830E-043F45D96DC2}"/>
          </ac:spMkLst>
        </pc:spChg>
        <pc:cxnChg chg="add del">
          <ac:chgData name="Sangay Thinley" userId="S::20095373@tafe.wa.edu.au::272bf809-7f28-45b4-b290-d2fa4c7b84bf" providerId="AD" clId="Web-{EFBE7D5E-9344-3813-DAA4-021B858404CB}" dt="2024-06-11T17:46:31.361" v="314"/>
          <ac:cxnSpMkLst>
            <pc:docMk/>
            <pc:sldMk cId="3267215042" sldId="269"/>
            <ac:cxnSpMk id="12" creationId="{FC469874-256B-45B3-A79C-7591B4BA1ECC}"/>
          </ac:cxnSpMkLst>
        </pc:cxnChg>
        <pc:cxnChg chg="add del">
          <ac:chgData name="Sangay Thinley" userId="S::20095373@tafe.wa.edu.au::272bf809-7f28-45b4-b290-d2fa4c7b84bf" providerId="AD" clId="Web-{EFBE7D5E-9344-3813-DAA4-021B858404CB}" dt="2024-06-11T17:46:28.814" v="311"/>
          <ac:cxnSpMkLst>
            <pc:docMk/>
            <pc:sldMk cId="3267215042" sldId="269"/>
            <ac:cxnSpMk id="19" creationId="{FC469874-256B-45B3-A79C-7591B4BA1ECC}"/>
          </ac:cxnSpMkLst>
        </pc:cxnChg>
        <pc:cxnChg chg="add del">
          <ac:chgData name="Sangay Thinley" userId="S::20095373@tafe.wa.edu.au::272bf809-7f28-45b4-b290-d2fa4c7b84bf" providerId="AD" clId="Web-{EFBE7D5E-9344-3813-DAA4-021B858404CB}" dt="2024-06-11T17:46:31.361" v="313"/>
          <ac:cxnSpMkLst>
            <pc:docMk/>
            <pc:sldMk cId="3267215042" sldId="269"/>
            <ac:cxnSpMk id="22" creationId="{1F16A8D4-FE87-4604-88B2-394B5D1EB437}"/>
          </ac:cxnSpMkLst>
        </pc:cxnChg>
        <pc:cxnChg chg="add del">
          <ac:chgData name="Sangay Thinley" userId="S::20095373@tafe.wa.edu.au::272bf809-7f28-45b4-b290-d2fa4c7b84bf" providerId="AD" clId="Web-{EFBE7D5E-9344-3813-DAA4-021B858404CB}" dt="2024-06-11T17:47:43.162" v="320"/>
          <ac:cxnSpMkLst>
            <pc:docMk/>
            <pc:sldMk cId="3267215042" sldId="269"/>
            <ac:cxnSpMk id="39" creationId="{5021601D-2758-4B15-A31C-FDA184C51B3A}"/>
          </ac:cxnSpMkLst>
        </pc:cxnChg>
        <pc:cxnChg chg="add">
          <ac:chgData name="Sangay Thinley" userId="S::20095373@tafe.wa.edu.au::272bf809-7f28-45b4-b290-d2fa4c7b84bf" providerId="AD" clId="Web-{EFBE7D5E-9344-3813-DAA4-021B858404CB}" dt="2024-06-11T17:47:43.177" v="321"/>
          <ac:cxnSpMkLst>
            <pc:docMk/>
            <pc:sldMk cId="3267215042" sldId="269"/>
            <ac:cxnSpMk id="42" creationId="{FC469874-256B-45B3-A79C-7591B4BA1ECC}"/>
          </ac:cxnSpMkLst>
        </pc:cxnChg>
      </pc:sldChg>
    </pc:docChg>
  </pc:docChgLst>
  <pc:docChgLst>
    <pc:chgData name="Sangay Thinley" userId="S::20095373@tafe.wa.edu.au::272bf809-7f28-45b4-b290-d2fa4c7b84bf" providerId="AD" clId="Web-{DFA3D2DB-8D1F-64CD-58E4-6942A3D1112B}"/>
    <pc:docChg chg="modSld">
      <pc:chgData name="Sangay Thinley" userId="S::20095373@tafe.wa.edu.au::272bf809-7f28-45b4-b290-d2fa4c7b84bf" providerId="AD" clId="Web-{DFA3D2DB-8D1F-64CD-58E4-6942A3D1112B}" dt="2024-06-11T03:53:38.653" v="45" actId="20577"/>
      <pc:docMkLst>
        <pc:docMk/>
      </pc:docMkLst>
      <pc:sldChg chg="modSp">
        <pc:chgData name="Sangay Thinley" userId="S::20095373@tafe.wa.edu.au::272bf809-7f28-45b4-b290-d2fa4c7b84bf" providerId="AD" clId="Web-{DFA3D2DB-8D1F-64CD-58E4-6942A3D1112B}" dt="2024-06-11T03:53:38.653" v="45" actId="20577"/>
        <pc:sldMkLst>
          <pc:docMk/>
          <pc:sldMk cId="3265796654" sldId="257"/>
        </pc:sldMkLst>
        <pc:spChg chg="mod">
          <ac:chgData name="Sangay Thinley" userId="S::20095373@tafe.wa.edu.au::272bf809-7f28-45b4-b290-d2fa4c7b84bf" providerId="AD" clId="Web-{DFA3D2DB-8D1F-64CD-58E4-6942A3D1112B}" dt="2024-06-11T03:53:38.653" v="45" actId="20577"/>
          <ac:spMkLst>
            <pc:docMk/>
            <pc:sldMk cId="3265796654" sldId="257"/>
            <ac:spMk id="3" creationId="{33D2357B-45D9-1ADB-6C24-58FA5FACA78D}"/>
          </ac:spMkLst>
        </pc:spChg>
      </pc:sldChg>
    </pc:docChg>
  </pc:docChgLst>
  <pc:docChgLst>
    <pc:chgData name="Sangay Thinley" userId="S::20095373@tafe.wa.edu.au::272bf809-7f28-45b4-b290-d2fa4c7b84bf" providerId="AD" clId="Web-{86322BEB-A073-BA73-5FF4-1C3618750C5E}"/>
    <pc:docChg chg="modSld">
      <pc:chgData name="Sangay Thinley" userId="S::20095373@tafe.wa.edu.au::272bf809-7f28-45b4-b290-d2fa4c7b84bf" providerId="AD" clId="Web-{86322BEB-A073-BA73-5FF4-1C3618750C5E}" dt="2024-06-11T17:28:07.509" v="274" actId="1076"/>
      <pc:docMkLst>
        <pc:docMk/>
      </pc:docMkLst>
      <pc:sldChg chg="addSp delSp modSp mod setBg">
        <pc:chgData name="Sangay Thinley" userId="S::20095373@tafe.wa.edu.au::272bf809-7f28-45b4-b290-d2fa4c7b84bf" providerId="AD" clId="Web-{86322BEB-A073-BA73-5FF4-1C3618750C5E}" dt="2024-06-11T17:25:03.095" v="210" actId="14100"/>
        <pc:sldMkLst>
          <pc:docMk/>
          <pc:sldMk cId="3984842209" sldId="258"/>
        </pc:sldMkLst>
        <pc:spChg chg="mod">
          <ac:chgData name="Sangay Thinley" userId="S::20095373@tafe.wa.edu.au::272bf809-7f28-45b4-b290-d2fa4c7b84bf" providerId="AD" clId="Web-{86322BEB-A073-BA73-5FF4-1C3618750C5E}" dt="2024-06-11T17:24:32.641" v="207" actId="20577"/>
          <ac:spMkLst>
            <pc:docMk/>
            <pc:sldMk cId="3984842209" sldId="258"/>
            <ac:spMk id="2" creationId="{1F8FB51A-A3EC-A410-6B6D-58C4CA178361}"/>
          </ac:spMkLst>
        </pc:spChg>
        <pc:spChg chg="del">
          <ac:chgData name="Sangay Thinley" userId="S::20095373@tafe.wa.edu.au::272bf809-7f28-45b4-b290-d2fa4c7b84bf" providerId="AD" clId="Web-{86322BEB-A073-BA73-5FF4-1C3618750C5E}" dt="2024-06-11T17:14:20.035" v="91"/>
          <ac:spMkLst>
            <pc:docMk/>
            <pc:sldMk cId="3984842209" sldId="258"/>
            <ac:spMk id="3" creationId="{8620898B-5073-742E-FA3F-B9BE03F25EAA}"/>
          </ac:spMkLst>
        </pc:spChg>
        <pc:spChg chg="add del mod">
          <ac:chgData name="Sangay Thinley" userId="S::20095373@tafe.wa.edu.au::272bf809-7f28-45b4-b290-d2fa4c7b84bf" providerId="AD" clId="Web-{86322BEB-A073-BA73-5FF4-1C3618750C5E}" dt="2024-06-11T17:21:05.008" v="167"/>
          <ac:spMkLst>
            <pc:docMk/>
            <pc:sldMk cId="3984842209" sldId="258"/>
            <ac:spMk id="134" creationId="{63D8449E-AC8A-5BE3-A2CA-B7597EB774B8}"/>
          </ac:spMkLst>
        </pc:spChg>
        <pc:spChg chg="add mod">
          <ac:chgData name="Sangay Thinley" userId="S::20095373@tafe.wa.edu.au::272bf809-7f28-45b4-b290-d2fa4c7b84bf" providerId="AD" clId="Web-{86322BEB-A073-BA73-5FF4-1C3618750C5E}" dt="2024-06-11T17:24:40.126" v="208" actId="14100"/>
          <ac:spMkLst>
            <pc:docMk/>
            <pc:sldMk cId="3984842209" sldId="258"/>
            <ac:spMk id="239" creationId="{3310A138-6BC6-A0FE-2195-9347A05DC171}"/>
          </ac:spMkLst>
        </pc:spChg>
        <pc:spChg chg="add">
          <ac:chgData name="Sangay Thinley" userId="S::20095373@tafe.wa.edu.au::272bf809-7f28-45b4-b290-d2fa4c7b84bf" providerId="AD" clId="Web-{86322BEB-A073-BA73-5FF4-1C3618750C5E}" dt="2024-06-11T17:23:22.279" v="196"/>
          <ac:spMkLst>
            <pc:docMk/>
            <pc:sldMk cId="3984842209" sldId="258"/>
            <ac:spMk id="245" creationId="{39F23E05-E5C5-497C-A842-7BD21B207609}"/>
          </ac:spMkLst>
        </pc:spChg>
        <pc:graphicFrameChg chg="add del mod ord modGraphic">
          <ac:chgData name="Sangay Thinley" userId="S::20095373@tafe.wa.edu.au::272bf809-7f28-45b4-b290-d2fa4c7b84bf" providerId="AD" clId="Web-{86322BEB-A073-BA73-5FF4-1C3618750C5E}" dt="2024-06-11T17:25:03.095" v="210" actId="14100"/>
          <ac:graphicFrameMkLst>
            <pc:docMk/>
            <pc:sldMk cId="3984842209" sldId="258"/>
            <ac:graphicFrameMk id="5" creationId="{8EC99EB5-D30E-E966-02BD-EB11FB9A77CF}"/>
          </ac:graphicFrameMkLst>
        </pc:graphicFrameChg>
        <pc:picChg chg="add del">
          <ac:chgData name="Sangay Thinley" userId="S::20095373@tafe.wa.edu.au::272bf809-7f28-45b4-b290-d2fa4c7b84bf" providerId="AD" clId="Web-{86322BEB-A073-BA73-5FF4-1C3618750C5E}" dt="2024-06-11T17:23:25.748" v="197"/>
          <ac:picMkLst>
            <pc:docMk/>
            <pc:sldMk cId="3984842209" sldId="258"/>
            <ac:picMk id="241" creationId="{6614FDE3-9DC1-3DA4-CC18-DF7774E3058B}"/>
          </ac:picMkLst>
        </pc:picChg>
      </pc:sldChg>
      <pc:sldChg chg="modSp">
        <pc:chgData name="Sangay Thinley" userId="S::20095373@tafe.wa.edu.au::272bf809-7f28-45b4-b290-d2fa4c7b84bf" providerId="AD" clId="Web-{86322BEB-A073-BA73-5FF4-1C3618750C5E}" dt="2024-06-11T17:13:25.986" v="84" actId="20577"/>
        <pc:sldMkLst>
          <pc:docMk/>
          <pc:sldMk cId="2180051661" sldId="259"/>
        </pc:sldMkLst>
        <pc:spChg chg="mod">
          <ac:chgData name="Sangay Thinley" userId="S::20095373@tafe.wa.edu.au::272bf809-7f28-45b4-b290-d2fa4c7b84bf" providerId="AD" clId="Web-{86322BEB-A073-BA73-5FF4-1C3618750C5E}" dt="2024-06-11T17:13:25.986" v="84" actId="20577"/>
          <ac:spMkLst>
            <pc:docMk/>
            <pc:sldMk cId="2180051661" sldId="259"/>
            <ac:spMk id="2" creationId="{018569C8-1F14-19C8-09F6-ED917A09470F}"/>
          </ac:spMkLst>
        </pc:spChg>
      </pc:sldChg>
      <pc:sldChg chg="modSp">
        <pc:chgData name="Sangay Thinley" userId="S::20095373@tafe.wa.edu.au::272bf809-7f28-45b4-b290-d2fa4c7b84bf" providerId="AD" clId="Web-{86322BEB-A073-BA73-5FF4-1C3618750C5E}" dt="2024-06-11T17:13:30.658" v="85" actId="20577"/>
        <pc:sldMkLst>
          <pc:docMk/>
          <pc:sldMk cId="3507523754" sldId="260"/>
        </pc:sldMkLst>
        <pc:spChg chg="mod">
          <ac:chgData name="Sangay Thinley" userId="S::20095373@tafe.wa.edu.au::272bf809-7f28-45b4-b290-d2fa4c7b84bf" providerId="AD" clId="Web-{86322BEB-A073-BA73-5FF4-1C3618750C5E}" dt="2024-06-11T17:13:30.658" v="85" actId="20577"/>
          <ac:spMkLst>
            <pc:docMk/>
            <pc:sldMk cId="3507523754" sldId="260"/>
            <ac:spMk id="2" creationId="{2816668E-F95F-B118-C236-91B774CC794E}"/>
          </ac:spMkLst>
        </pc:spChg>
      </pc:sldChg>
      <pc:sldChg chg="modSp">
        <pc:chgData name="Sangay Thinley" userId="S::20095373@tafe.wa.edu.au::272bf809-7f28-45b4-b290-d2fa4c7b84bf" providerId="AD" clId="Web-{86322BEB-A073-BA73-5FF4-1C3618750C5E}" dt="2024-06-11T17:13:35.174" v="86" actId="20577"/>
        <pc:sldMkLst>
          <pc:docMk/>
          <pc:sldMk cId="1546320005" sldId="261"/>
        </pc:sldMkLst>
        <pc:spChg chg="mod">
          <ac:chgData name="Sangay Thinley" userId="S::20095373@tafe.wa.edu.au::272bf809-7f28-45b4-b290-d2fa4c7b84bf" providerId="AD" clId="Web-{86322BEB-A073-BA73-5FF4-1C3618750C5E}" dt="2024-06-11T17:13:35.174" v="86" actId="20577"/>
          <ac:spMkLst>
            <pc:docMk/>
            <pc:sldMk cId="1546320005" sldId="261"/>
            <ac:spMk id="2" creationId="{B3FAA36E-EB85-AACE-705E-C3331A822B16}"/>
          </ac:spMkLst>
        </pc:spChg>
      </pc:sldChg>
      <pc:sldChg chg="modSp">
        <pc:chgData name="Sangay Thinley" userId="S::20095373@tafe.wa.edu.au::272bf809-7f28-45b4-b290-d2fa4c7b84bf" providerId="AD" clId="Web-{86322BEB-A073-BA73-5FF4-1C3618750C5E}" dt="2024-06-11T17:13:38.924" v="87" actId="20577"/>
        <pc:sldMkLst>
          <pc:docMk/>
          <pc:sldMk cId="3982419793" sldId="262"/>
        </pc:sldMkLst>
        <pc:spChg chg="mod">
          <ac:chgData name="Sangay Thinley" userId="S::20095373@tafe.wa.edu.au::272bf809-7f28-45b4-b290-d2fa4c7b84bf" providerId="AD" clId="Web-{86322BEB-A073-BA73-5FF4-1C3618750C5E}" dt="2024-06-11T17:13:38.924" v="87" actId="20577"/>
          <ac:spMkLst>
            <pc:docMk/>
            <pc:sldMk cId="3982419793" sldId="262"/>
            <ac:spMk id="2" creationId="{EE71462C-F563-3847-ED2E-7484A0FE7ED1}"/>
          </ac:spMkLst>
        </pc:spChg>
      </pc:sldChg>
      <pc:sldChg chg="addSp delSp modSp">
        <pc:chgData name="Sangay Thinley" userId="S::20095373@tafe.wa.edu.au::272bf809-7f28-45b4-b290-d2fa4c7b84bf" providerId="AD" clId="Web-{86322BEB-A073-BA73-5FF4-1C3618750C5E}" dt="2024-06-11T17:14:04.894" v="90"/>
        <pc:sldMkLst>
          <pc:docMk/>
          <pc:sldMk cId="3433281935" sldId="263"/>
        </pc:sldMkLst>
        <pc:spChg chg="mod">
          <ac:chgData name="Sangay Thinley" userId="S::20095373@tafe.wa.edu.au::272bf809-7f28-45b4-b290-d2fa4c7b84bf" providerId="AD" clId="Web-{86322BEB-A073-BA73-5FF4-1C3618750C5E}" dt="2024-06-11T17:09:16.257" v="7" actId="20577"/>
          <ac:spMkLst>
            <pc:docMk/>
            <pc:sldMk cId="3433281935" sldId="263"/>
            <ac:spMk id="2" creationId="{639DEB08-D87F-8064-B0FD-BE8534A2E5F1}"/>
          </ac:spMkLst>
        </pc:spChg>
        <pc:spChg chg="add del">
          <ac:chgData name="Sangay Thinley" userId="S::20095373@tafe.wa.edu.au::272bf809-7f28-45b4-b290-d2fa4c7b84bf" providerId="AD" clId="Web-{86322BEB-A073-BA73-5FF4-1C3618750C5E}" dt="2024-06-11T17:14:04.894" v="90"/>
          <ac:spMkLst>
            <pc:docMk/>
            <pc:sldMk cId="3433281935" sldId="263"/>
            <ac:spMk id="3" creationId="{CE1942D6-D2C3-336A-38F9-977DA811881C}"/>
          </ac:spMkLst>
        </pc:spChg>
        <pc:graphicFrameChg chg="add del">
          <ac:chgData name="Sangay Thinley" userId="S::20095373@tafe.wa.edu.au::272bf809-7f28-45b4-b290-d2fa4c7b84bf" providerId="AD" clId="Web-{86322BEB-A073-BA73-5FF4-1C3618750C5E}" dt="2024-06-11T17:14:04.863" v="89"/>
          <ac:graphicFrameMkLst>
            <pc:docMk/>
            <pc:sldMk cId="3433281935" sldId="263"/>
            <ac:graphicFrameMk id="5" creationId="{D379D43F-BA56-8E01-3D37-74604B6D2F49}"/>
          </ac:graphicFrameMkLst>
        </pc:graphicFrameChg>
        <pc:graphicFrameChg chg="add">
          <ac:chgData name="Sangay Thinley" userId="S::20095373@tafe.wa.edu.au::272bf809-7f28-45b4-b290-d2fa4c7b84bf" providerId="AD" clId="Web-{86322BEB-A073-BA73-5FF4-1C3618750C5E}" dt="2024-06-11T17:14:04.894" v="90"/>
          <ac:graphicFrameMkLst>
            <pc:docMk/>
            <pc:sldMk cId="3433281935" sldId="263"/>
            <ac:graphicFrameMk id="7" creationId="{779DD6EF-6600-5D76-B823-5343A7A482EF}"/>
          </ac:graphicFrameMkLst>
        </pc:graphicFrameChg>
      </pc:sldChg>
      <pc:sldChg chg="addSp delSp modSp mod setBg">
        <pc:chgData name="Sangay Thinley" userId="S::20095373@tafe.wa.edu.au::272bf809-7f28-45b4-b290-d2fa4c7b84bf" providerId="AD" clId="Web-{86322BEB-A073-BA73-5FF4-1C3618750C5E}" dt="2024-06-11T17:27:11.257" v="264" actId="20577"/>
        <pc:sldMkLst>
          <pc:docMk/>
          <pc:sldMk cId="1093615711" sldId="264"/>
        </pc:sldMkLst>
        <pc:spChg chg="mod">
          <ac:chgData name="Sangay Thinley" userId="S::20095373@tafe.wa.edu.au::272bf809-7f28-45b4-b290-d2fa4c7b84bf" providerId="AD" clId="Web-{86322BEB-A073-BA73-5FF4-1C3618750C5E}" dt="2024-06-11T17:27:11.257" v="264" actId="20577"/>
          <ac:spMkLst>
            <pc:docMk/>
            <pc:sldMk cId="1093615711" sldId="264"/>
            <ac:spMk id="2" creationId="{76DE6A82-17DF-B723-B4EA-4C77DA601317}"/>
          </ac:spMkLst>
        </pc:spChg>
        <pc:spChg chg="add del mod">
          <ac:chgData name="Sangay Thinley" userId="S::20095373@tafe.wa.edu.au::272bf809-7f28-45b4-b290-d2fa4c7b84bf" providerId="AD" clId="Web-{86322BEB-A073-BA73-5FF4-1C3618750C5E}" dt="2024-06-11T17:14:40.817" v="94"/>
          <ac:spMkLst>
            <pc:docMk/>
            <pc:sldMk cId="1093615711" sldId="264"/>
            <ac:spMk id="3" creationId="{DF469422-C771-8765-15CE-A0AFAF65B23F}"/>
          </ac:spMkLst>
        </pc:spChg>
        <pc:spChg chg="add mod">
          <ac:chgData name="Sangay Thinley" userId="S::20095373@tafe.wa.edu.au::272bf809-7f28-45b4-b290-d2fa4c7b84bf" providerId="AD" clId="Web-{86322BEB-A073-BA73-5FF4-1C3618750C5E}" dt="2024-06-11T17:27:02.491" v="262" actId="1076"/>
          <ac:spMkLst>
            <pc:docMk/>
            <pc:sldMk cId="1093615711" sldId="264"/>
            <ac:spMk id="7" creationId="{DF469422-C771-8765-15CE-A0AFAF65B23F}"/>
          </ac:spMkLst>
        </pc:spChg>
        <pc:spChg chg="add">
          <ac:chgData name="Sangay Thinley" userId="S::20095373@tafe.wa.edu.au::272bf809-7f28-45b4-b290-d2fa4c7b84bf" providerId="AD" clId="Web-{86322BEB-A073-BA73-5FF4-1C3618750C5E}" dt="2024-06-11T17:16:12.525" v="102"/>
          <ac:spMkLst>
            <pc:docMk/>
            <pc:sldMk cId="1093615711" sldId="264"/>
            <ac:spMk id="18" creationId="{EDDBB197-D710-4A4F-A9CA-FD2177498BE8}"/>
          </ac:spMkLst>
        </pc:spChg>
        <pc:spChg chg="add">
          <ac:chgData name="Sangay Thinley" userId="S::20095373@tafe.wa.edu.au::272bf809-7f28-45b4-b290-d2fa4c7b84bf" providerId="AD" clId="Web-{86322BEB-A073-BA73-5FF4-1C3618750C5E}" dt="2024-06-11T17:16:12.525" v="102"/>
          <ac:spMkLst>
            <pc:docMk/>
            <pc:sldMk cId="1093615711" sldId="264"/>
            <ac:spMk id="20" creationId="{975D1CFA-2CDB-4B64-BD9F-85744E8DA12F}"/>
          </ac:spMkLst>
        </pc:spChg>
        <pc:grpChg chg="add del">
          <ac:chgData name="Sangay Thinley" userId="S::20095373@tafe.wa.edu.au::272bf809-7f28-45b4-b290-d2fa4c7b84bf" providerId="AD" clId="Web-{86322BEB-A073-BA73-5FF4-1C3618750C5E}" dt="2024-06-11T17:16:12.525" v="102"/>
          <ac:grpSpMkLst>
            <pc:docMk/>
            <pc:sldMk cId="1093615711" sldId="264"/>
            <ac:grpSpMk id="9" creationId="{8CE57D37-C2D0-066B-1AE3-6F4244344F27}"/>
          </ac:grpSpMkLst>
        </pc:grpChg>
        <pc:grpChg chg="add">
          <ac:chgData name="Sangay Thinley" userId="S::20095373@tafe.wa.edu.au::272bf809-7f28-45b4-b290-d2fa4c7b84bf" providerId="AD" clId="Web-{86322BEB-A073-BA73-5FF4-1C3618750C5E}" dt="2024-06-11T17:16:12.525" v="102"/>
          <ac:grpSpMkLst>
            <pc:docMk/>
            <pc:sldMk cId="1093615711" sldId="264"/>
            <ac:grpSpMk id="22" creationId="{25EE5136-01F1-466C-962D-BA9B4C6757AA}"/>
          </ac:grpSpMkLst>
        </pc:grpChg>
        <pc:graphicFrameChg chg="add del">
          <ac:chgData name="Sangay Thinley" userId="S::20095373@tafe.wa.edu.au::272bf809-7f28-45b4-b290-d2fa4c7b84bf" providerId="AD" clId="Web-{86322BEB-A073-BA73-5FF4-1C3618750C5E}" dt="2024-06-11T17:14:40.802" v="93"/>
          <ac:graphicFrameMkLst>
            <pc:docMk/>
            <pc:sldMk cId="1093615711" sldId="264"/>
            <ac:graphicFrameMk id="5" creationId="{88AC926F-D804-1129-0A13-CC78B45E1DD0}"/>
          </ac:graphicFrameMkLst>
        </pc:graphicFrameChg>
        <pc:graphicFrameChg chg="add del">
          <ac:chgData name="Sangay Thinley" userId="S::20095373@tafe.wa.edu.au::272bf809-7f28-45b4-b290-d2fa4c7b84bf" providerId="AD" clId="Web-{86322BEB-A073-BA73-5FF4-1C3618750C5E}" dt="2024-06-11T17:15:28.866" v="101"/>
          <ac:graphicFrameMkLst>
            <pc:docMk/>
            <pc:sldMk cId="1093615711" sldId="264"/>
            <ac:graphicFrameMk id="21" creationId="{43D1DB03-68EE-59D2-CDBC-049DAE97B8A2}"/>
          </ac:graphicFrameMkLst>
        </pc:graphicFrameChg>
        <pc:picChg chg="add del">
          <ac:chgData name="Sangay Thinley" userId="S::20095373@tafe.wa.edu.au::272bf809-7f28-45b4-b290-d2fa4c7b84bf" providerId="AD" clId="Web-{86322BEB-A073-BA73-5FF4-1C3618750C5E}" dt="2024-06-11T17:15:14.350" v="99"/>
          <ac:picMkLst>
            <pc:docMk/>
            <pc:sldMk cId="1093615711" sldId="264"/>
            <ac:picMk id="8" creationId="{1150470C-F4B1-F126-5601-22738FF273BF}"/>
          </ac:picMkLst>
        </pc:picChg>
        <pc:picChg chg="add">
          <ac:chgData name="Sangay Thinley" userId="S::20095373@tafe.wa.edu.au::272bf809-7f28-45b4-b290-d2fa4c7b84bf" providerId="AD" clId="Web-{86322BEB-A073-BA73-5FF4-1C3618750C5E}" dt="2024-06-11T17:16:12.525" v="102"/>
          <ac:picMkLst>
            <pc:docMk/>
            <pc:sldMk cId="1093615711" sldId="264"/>
            <ac:picMk id="15" creationId="{8EC8CBCF-6A95-C5F0-9CD2-740AA958E8E2}"/>
          </ac:picMkLst>
        </pc:picChg>
      </pc:sldChg>
      <pc:sldChg chg="addSp modSp mod setBg">
        <pc:chgData name="Sangay Thinley" userId="S::20095373@tafe.wa.edu.au::272bf809-7f28-45b4-b290-d2fa4c7b84bf" providerId="AD" clId="Web-{86322BEB-A073-BA73-5FF4-1C3618750C5E}" dt="2024-06-11T17:28:07.509" v="274" actId="1076"/>
        <pc:sldMkLst>
          <pc:docMk/>
          <pc:sldMk cId="362379051" sldId="265"/>
        </pc:sldMkLst>
        <pc:spChg chg="mod">
          <ac:chgData name="Sangay Thinley" userId="S::20095373@tafe.wa.edu.au::272bf809-7f28-45b4-b290-d2fa4c7b84bf" providerId="AD" clId="Web-{86322BEB-A073-BA73-5FF4-1C3618750C5E}" dt="2024-06-11T17:28:07.509" v="274" actId="1076"/>
          <ac:spMkLst>
            <pc:docMk/>
            <pc:sldMk cId="362379051" sldId="265"/>
            <ac:spMk id="2" creationId="{9014F8A0-73F1-2668-76A3-4D220FB51458}"/>
          </ac:spMkLst>
        </pc:spChg>
        <pc:spChg chg="mod">
          <ac:chgData name="Sangay Thinley" userId="S::20095373@tafe.wa.edu.au::272bf809-7f28-45b4-b290-d2fa4c7b84bf" providerId="AD" clId="Web-{86322BEB-A073-BA73-5FF4-1C3618750C5E}" dt="2024-06-11T17:28:01.227" v="273"/>
          <ac:spMkLst>
            <pc:docMk/>
            <pc:sldMk cId="362379051" sldId="265"/>
            <ac:spMk id="3" creationId="{91E33240-8F63-83B5-59DB-3CFDF9F9443F}"/>
          </ac:spMkLst>
        </pc:spChg>
        <pc:spChg chg="add">
          <ac:chgData name="Sangay Thinley" userId="S::20095373@tafe.wa.edu.au::272bf809-7f28-45b4-b290-d2fa4c7b84bf" providerId="AD" clId="Web-{86322BEB-A073-BA73-5FF4-1C3618750C5E}" dt="2024-06-11T17:28:01.227" v="273"/>
          <ac:spMkLst>
            <pc:docMk/>
            <pc:sldMk cId="362379051" sldId="265"/>
            <ac:spMk id="10" creationId="{A3363022-C969-41E9-8EB2-E4C94908C1FA}"/>
          </ac:spMkLst>
        </pc:spChg>
        <pc:spChg chg="add">
          <ac:chgData name="Sangay Thinley" userId="S::20095373@tafe.wa.edu.au::272bf809-7f28-45b4-b290-d2fa4c7b84bf" providerId="AD" clId="Web-{86322BEB-A073-BA73-5FF4-1C3618750C5E}" dt="2024-06-11T17:28:01.227" v="273"/>
          <ac:spMkLst>
            <pc:docMk/>
            <pc:sldMk cId="362379051" sldId="265"/>
            <ac:spMk id="12" creationId="{8D1AD6B3-BE88-4CEB-BA17-790657CC4729}"/>
          </ac:spMkLst>
        </pc:spChg>
        <pc:grpChg chg="add">
          <ac:chgData name="Sangay Thinley" userId="S::20095373@tafe.wa.edu.au::272bf809-7f28-45b4-b290-d2fa4c7b84bf" providerId="AD" clId="Web-{86322BEB-A073-BA73-5FF4-1C3618750C5E}" dt="2024-06-11T17:28:01.227" v="273"/>
          <ac:grpSpMkLst>
            <pc:docMk/>
            <pc:sldMk cId="362379051" sldId="265"/>
            <ac:grpSpMk id="14" creationId="{89D1390B-7E13-4B4F-9CB2-391063412E54}"/>
          </ac:grpSpMkLst>
        </pc:grpChg>
        <pc:picChg chg="add">
          <ac:chgData name="Sangay Thinley" userId="S::20095373@tafe.wa.edu.au::272bf809-7f28-45b4-b290-d2fa4c7b84bf" providerId="AD" clId="Web-{86322BEB-A073-BA73-5FF4-1C3618750C5E}" dt="2024-06-11T17:28:01.227" v="273"/>
          <ac:picMkLst>
            <pc:docMk/>
            <pc:sldMk cId="362379051" sldId="265"/>
            <ac:picMk id="7" creationId="{35C08E3C-BDC3-08FD-2D39-8EB5908ADE1D}"/>
          </ac:picMkLst>
        </pc:picChg>
      </pc:sldChg>
      <pc:sldChg chg="addSp delSp modSp mod setBg">
        <pc:chgData name="Sangay Thinley" userId="S::20095373@tafe.wa.edu.au::272bf809-7f28-45b4-b290-d2fa4c7b84bf" providerId="AD" clId="Web-{86322BEB-A073-BA73-5FF4-1C3618750C5E}" dt="2024-06-11T17:19:50.365" v="158" actId="1076"/>
        <pc:sldMkLst>
          <pc:docMk/>
          <pc:sldMk cId="2058230190" sldId="266"/>
        </pc:sldMkLst>
        <pc:spChg chg="mod">
          <ac:chgData name="Sangay Thinley" userId="S::20095373@tafe.wa.edu.au::272bf809-7f28-45b4-b290-d2fa4c7b84bf" providerId="AD" clId="Web-{86322BEB-A073-BA73-5FF4-1C3618750C5E}" dt="2024-06-11T17:19:12.910" v="153"/>
          <ac:spMkLst>
            <pc:docMk/>
            <pc:sldMk cId="2058230190" sldId="266"/>
            <ac:spMk id="2" creationId="{4C37C4B2-38A7-A1BF-4878-8F2AA8531989}"/>
          </ac:spMkLst>
        </pc:spChg>
        <pc:spChg chg="del mod">
          <ac:chgData name="Sangay Thinley" userId="S::20095373@tafe.wa.edu.au::272bf809-7f28-45b4-b290-d2fa4c7b84bf" providerId="AD" clId="Web-{86322BEB-A073-BA73-5FF4-1C3618750C5E}" dt="2024-06-11T17:18:29.967" v="149"/>
          <ac:spMkLst>
            <pc:docMk/>
            <pc:sldMk cId="2058230190" sldId="266"/>
            <ac:spMk id="3" creationId="{DE28AD59-D627-0A12-C8E2-890D104A326C}"/>
          </ac:spMkLst>
        </pc:spChg>
        <pc:spChg chg="add del">
          <ac:chgData name="Sangay Thinley" userId="S::20095373@tafe.wa.edu.au::272bf809-7f28-45b4-b290-d2fa4c7b84bf" providerId="AD" clId="Web-{86322BEB-A073-BA73-5FF4-1C3618750C5E}" dt="2024-06-11T17:19:12.910" v="153"/>
          <ac:spMkLst>
            <pc:docMk/>
            <pc:sldMk cId="2058230190" sldId="266"/>
            <ac:spMk id="9" creationId="{0C541B88-1AE9-40C3-AFD5-967787C1979F}"/>
          </ac:spMkLst>
        </pc:spChg>
        <pc:spChg chg="add del">
          <ac:chgData name="Sangay Thinley" userId="S::20095373@tafe.wa.edu.au::272bf809-7f28-45b4-b290-d2fa4c7b84bf" providerId="AD" clId="Web-{86322BEB-A073-BA73-5FF4-1C3618750C5E}" dt="2024-06-11T17:19:12.910" v="153"/>
          <ac:spMkLst>
            <pc:docMk/>
            <pc:sldMk cId="2058230190" sldId="266"/>
            <ac:spMk id="11" creationId="{E5F17139-31EE-46AC-B04F-DBBD852DD6CB}"/>
          </ac:spMkLst>
        </pc:spChg>
        <pc:spChg chg="add del">
          <ac:chgData name="Sangay Thinley" userId="S::20095373@tafe.wa.edu.au::272bf809-7f28-45b4-b290-d2fa4c7b84bf" providerId="AD" clId="Web-{86322BEB-A073-BA73-5FF4-1C3618750C5E}" dt="2024-06-11T17:19:12.910" v="153"/>
          <ac:spMkLst>
            <pc:docMk/>
            <pc:sldMk cId="2058230190" sldId="266"/>
            <ac:spMk id="17" creationId="{89D16701-DA76-4F72-BB63-E2C3FFBDFE0F}"/>
          </ac:spMkLst>
        </pc:spChg>
        <pc:spChg chg="add del">
          <ac:chgData name="Sangay Thinley" userId="S::20095373@tafe.wa.edu.au::272bf809-7f28-45b4-b290-d2fa4c7b84bf" providerId="AD" clId="Web-{86322BEB-A073-BA73-5FF4-1C3618750C5E}" dt="2024-06-11T17:19:12.910" v="153"/>
          <ac:spMkLst>
            <pc:docMk/>
            <pc:sldMk cId="2058230190" sldId="266"/>
            <ac:spMk id="19" creationId="{1CC28BE1-9DC6-43FE-9582-39F091098D77}"/>
          </ac:spMkLst>
        </pc:spChg>
        <pc:spChg chg="add">
          <ac:chgData name="Sangay Thinley" userId="S::20095373@tafe.wa.edu.au::272bf809-7f28-45b4-b290-d2fa4c7b84bf" providerId="AD" clId="Web-{86322BEB-A073-BA73-5FF4-1C3618750C5E}" dt="2024-06-11T17:19:12.910" v="153"/>
          <ac:spMkLst>
            <pc:docMk/>
            <pc:sldMk cId="2058230190" sldId="266"/>
            <ac:spMk id="39" creationId="{DCC231C8-C761-4B31-9B1C-C6D19248C6B3}"/>
          </ac:spMkLst>
        </pc:spChg>
        <pc:spChg chg="add del mod">
          <ac:chgData name="Sangay Thinley" userId="S::20095373@tafe.wa.edu.au::272bf809-7f28-45b4-b290-d2fa4c7b84bf" providerId="AD" clId="Web-{86322BEB-A073-BA73-5FF4-1C3618750C5E}" dt="2024-06-11T17:19:02.488" v="152"/>
          <ac:spMkLst>
            <pc:docMk/>
            <pc:sldMk cId="2058230190" sldId="266"/>
            <ac:spMk id="53" creationId="{74A04FF8-B30A-737B-1578-BD740C40A51F}"/>
          </ac:spMkLst>
        </pc:spChg>
        <pc:grpChg chg="add del">
          <ac:chgData name="Sangay Thinley" userId="S::20095373@tafe.wa.edu.au::272bf809-7f28-45b4-b290-d2fa4c7b84bf" providerId="AD" clId="Web-{86322BEB-A073-BA73-5FF4-1C3618750C5E}" dt="2024-06-11T17:19:12.910" v="153"/>
          <ac:grpSpMkLst>
            <pc:docMk/>
            <pc:sldMk cId="2058230190" sldId="266"/>
            <ac:grpSpMk id="13" creationId="{7CF625D3-71A3-4F30-A096-8EF334E959D0}"/>
          </ac:grpSpMkLst>
        </pc:grpChg>
        <pc:grpChg chg="add del">
          <ac:chgData name="Sangay Thinley" userId="S::20095373@tafe.wa.edu.au::272bf809-7f28-45b4-b290-d2fa4c7b84bf" providerId="AD" clId="Web-{86322BEB-A073-BA73-5FF4-1C3618750C5E}" dt="2024-06-11T17:19:12.910" v="153"/>
          <ac:grpSpMkLst>
            <pc:docMk/>
            <pc:sldMk cId="2058230190" sldId="266"/>
            <ac:grpSpMk id="21" creationId="{AF9AF3F3-CE0C-4125-BDD7-346487FA0B40}"/>
          </ac:grpSpMkLst>
        </pc:grpChg>
        <pc:graphicFrameChg chg="add del mod modGraphic">
          <ac:chgData name="Sangay Thinley" userId="S::20095373@tafe.wa.edu.au::272bf809-7f28-45b4-b290-d2fa4c7b84bf" providerId="AD" clId="Web-{86322BEB-A073-BA73-5FF4-1C3618750C5E}" dt="2024-06-11T17:19:50.365" v="158" actId="1076"/>
          <ac:graphicFrameMkLst>
            <pc:docMk/>
            <pc:sldMk cId="2058230190" sldId="266"/>
            <ac:graphicFrameMk id="5" creationId="{3A2B0371-A445-D2AC-7AEC-A361EC3FE20C}"/>
          </ac:graphicFrameMkLst>
        </pc:graphicFrameChg>
      </pc:sldChg>
      <pc:sldChg chg="modSp">
        <pc:chgData name="Sangay Thinley" userId="S::20095373@tafe.wa.edu.au::272bf809-7f28-45b4-b290-d2fa4c7b84bf" providerId="AD" clId="Web-{86322BEB-A073-BA73-5FF4-1C3618750C5E}" dt="2024-06-11T17:13:21.002" v="83" actId="20577"/>
        <pc:sldMkLst>
          <pc:docMk/>
          <pc:sldMk cId="3106132629" sldId="268"/>
        </pc:sldMkLst>
        <pc:spChg chg="mod">
          <ac:chgData name="Sangay Thinley" userId="S::20095373@tafe.wa.edu.au::272bf809-7f28-45b4-b290-d2fa4c7b84bf" providerId="AD" clId="Web-{86322BEB-A073-BA73-5FF4-1C3618750C5E}" dt="2024-06-11T17:13:21.002" v="83" actId="20577"/>
          <ac:spMkLst>
            <pc:docMk/>
            <pc:sldMk cId="3106132629" sldId="268"/>
            <ac:spMk id="2" creationId="{7C0DB8CE-246D-CF8B-35AC-FDB0F4C0B68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CE47D-0011-4893-9A3A-062022F09A7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EF9CE9-7425-4828-A3CD-B88233EB1D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Rates payments form</a:t>
          </a:r>
        </a:p>
      </dgm:t>
    </dgm:pt>
    <dgm:pt modelId="{C983FF35-1E19-4A22-8553-94DB52393AE3}" type="parTrans" cxnId="{9B345996-8F88-4522-AB61-BF1C01DA93CC}">
      <dgm:prSet/>
      <dgm:spPr/>
      <dgm:t>
        <a:bodyPr/>
        <a:lstStyle/>
        <a:p>
          <a:endParaRPr lang="en-US"/>
        </a:p>
      </dgm:t>
    </dgm:pt>
    <dgm:pt modelId="{4B5EC9B4-D9A9-445E-81BE-BD356B88B8D6}" type="sibTrans" cxnId="{9B345996-8F88-4522-AB61-BF1C01DA93C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50192D-6F99-4326-9C91-2492220E61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Push notifications</a:t>
          </a:r>
        </a:p>
      </dgm:t>
    </dgm:pt>
    <dgm:pt modelId="{C79DF67B-6457-4E57-BEDC-EF061B7A00BA}" type="parTrans" cxnId="{68362F25-A98F-4AEF-A2C7-FBE38DBE7EE7}">
      <dgm:prSet/>
      <dgm:spPr/>
      <dgm:t>
        <a:bodyPr/>
        <a:lstStyle/>
        <a:p>
          <a:endParaRPr lang="en-US"/>
        </a:p>
      </dgm:t>
    </dgm:pt>
    <dgm:pt modelId="{35D062D6-D9FF-4DB6-BB44-16CCF7E12E4C}" type="sibTrans" cxnId="{68362F25-A98F-4AEF-A2C7-FBE38DBE7E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7E3790-07ED-46B9-8182-2854FFB9CC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UX/UI consistent with Shire’s existing design</a:t>
          </a:r>
        </a:p>
      </dgm:t>
    </dgm:pt>
    <dgm:pt modelId="{A66FA139-E6C6-4742-A41C-2E24059F6F08}" type="parTrans" cxnId="{005B9F57-19D0-4F57-AF06-EB0E7D661D5B}">
      <dgm:prSet/>
      <dgm:spPr/>
      <dgm:t>
        <a:bodyPr/>
        <a:lstStyle/>
        <a:p>
          <a:endParaRPr lang="en-US"/>
        </a:p>
      </dgm:t>
    </dgm:pt>
    <dgm:pt modelId="{CE8D0943-7376-4D63-8532-5D8CFED8F8F2}" type="sibTrans" cxnId="{005B9F57-19D0-4F57-AF06-EB0E7D661D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DEB0F9-4DD9-4824-BC35-31F3E646EF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Scalability, Testing &amp; Deployment</a:t>
          </a:r>
        </a:p>
      </dgm:t>
    </dgm:pt>
    <dgm:pt modelId="{7FDAC0F7-021C-4BFE-AAA4-53368C4F17FF}" type="parTrans" cxnId="{960C911F-8F80-4D91-AFFE-245DE18F5CB4}">
      <dgm:prSet/>
      <dgm:spPr/>
      <dgm:t>
        <a:bodyPr/>
        <a:lstStyle/>
        <a:p>
          <a:endParaRPr lang="en-US"/>
        </a:p>
      </dgm:t>
    </dgm:pt>
    <dgm:pt modelId="{BE57D511-E50F-4C5C-8674-D0F4811EEE98}" type="sibTrans" cxnId="{960C911F-8F80-4D91-AFFE-245DE18F5CB4}">
      <dgm:prSet/>
      <dgm:spPr/>
      <dgm:t>
        <a:bodyPr/>
        <a:lstStyle/>
        <a:p>
          <a:endParaRPr lang="en-US"/>
        </a:p>
      </dgm:t>
    </dgm:pt>
    <dgm:pt modelId="{D515FAB9-D3ED-4968-A03F-E38FA5D40541}" type="pres">
      <dgm:prSet presAssocID="{34ECE47D-0011-4893-9A3A-062022F09A75}" presName="root" presStyleCnt="0">
        <dgm:presLayoutVars>
          <dgm:dir/>
          <dgm:resizeHandles val="exact"/>
        </dgm:presLayoutVars>
      </dgm:prSet>
      <dgm:spPr/>
    </dgm:pt>
    <dgm:pt modelId="{25550098-7315-4478-8A0A-171BBE0BE92A}" type="pres">
      <dgm:prSet presAssocID="{34ECE47D-0011-4893-9A3A-062022F09A75}" presName="container" presStyleCnt="0">
        <dgm:presLayoutVars>
          <dgm:dir/>
          <dgm:resizeHandles val="exact"/>
        </dgm:presLayoutVars>
      </dgm:prSet>
      <dgm:spPr/>
    </dgm:pt>
    <dgm:pt modelId="{6DCAD7C7-14B4-4D24-92E5-90E744B7031C}" type="pres">
      <dgm:prSet presAssocID="{90EF9CE9-7425-4828-A3CD-B88233EB1DD0}" presName="compNode" presStyleCnt="0"/>
      <dgm:spPr/>
    </dgm:pt>
    <dgm:pt modelId="{A20BB8ED-AD65-4C93-9FF3-46FD70CDD17D}" type="pres">
      <dgm:prSet presAssocID="{90EF9CE9-7425-4828-A3CD-B88233EB1DD0}" presName="iconBgRect" presStyleLbl="bgShp" presStyleIdx="0" presStyleCnt="4"/>
      <dgm:spPr/>
    </dgm:pt>
    <dgm:pt modelId="{40BA3E3D-0F7C-43FD-BB5A-2893349BBB83}" type="pres">
      <dgm:prSet presAssocID="{90EF9CE9-7425-4828-A3CD-B88233EB1D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5C2CCFC-E786-45A5-873D-7F35BBA63D35}" type="pres">
      <dgm:prSet presAssocID="{90EF9CE9-7425-4828-A3CD-B88233EB1DD0}" presName="spaceRect" presStyleCnt="0"/>
      <dgm:spPr/>
    </dgm:pt>
    <dgm:pt modelId="{3B54E247-6006-44AB-B9BA-CDCEB48BE125}" type="pres">
      <dgm:prSet presAssocID="{90EF9CE9-7425-4828-A3CD-B88233EB1DD0}" presName="textRect" presStyleLbl="revTx" presStyleIdx="0" presStyleCnt="4">
        <dgm:presLayoutVars>
          <dgm:chMax val="1"/>
          <dgm:chPref val="1"/>
        </dgm:presLayoutVars>
      </dgm:prSet>
      <dgm:spPr/>
    </dgm:pt>
    <dgm:pt modelId="{4BDE9CB5-3EC7-4AE0-9C5F-235A4401D643}" type="pres">
      <dgm:prSet presAssocID="{4B5EC9B4-D9A9-445E-81BE-BD356B88B8D6}" presName="sibTrans" presStyleLbl="sibTrans2D1" presStyleIdx="0" presStyleCnt="0"/>
      <dgm:spPr/>
    </dgm:pt>
    <dgm:pt modelId="{62438E7B-3EA5-4268-8AC8-F9206DBA2DA2}" type="pres">
      <dgm:prSet presAssocID="{B050192D-6F99-4326-9C91-2492220E616F}" presName="compNode" presStyleCnt="0"/>
      <dgm:spPr/>
    </dgm:pt>
    <dgm:pt modelId="{00A29620-77D9-450D-90EF-FF8008A4477E}" type="pres">
      <dgm:prSet presAssocID="{B050192D-6F99-4326-9C91-2492220E616F}" presName="iconBgRect" presStyleLbl="bgShp" presStyleIdx="1" presStyleCnt="4"/>
      <dgm:spPr/>
    </dgm:pt>
    <dgm:pt modelId="{3119BCC2-C9EF-4392-AB45-B958DD14CD1E}" type="pres">
      <dgm:prSet presAssocID="{B050192D-6F99-4326-9C91-2492220E61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7DF8756F-BE87-43D0-8A1E-1D2CA4B60AA9}" type="pres">
      <dgm:prSet presAssocID="{B050192D-6F99-4326-9C91-2492220E616F}" presName="spaceRect" presStyleCnt="0"/>
      <dgm:spPr/>
    </dgm:pt>
    <dgm:pt modelId="{BB3B280E-693A-4B7A-81B0-4E22EF073E6F}" type="pres">
      <dgm:prSet presAssocID="{B050192D-6F99-4326-9C91-2492220E616F}" presName="textRect" presStyleLbl="revTx" presStyleIdx="1" presStyleCnt="4">
        <dgm:presLayoutVars>
          <dgm:chMax val="1"/>
          <dgm:chPref val="1"/>
        </dgm:presLayoutVars>
      </dgm:prSet>
      <dgm:spPr/>
    </dgm:pt>
    <dgm:pt modelId="{7CA71F2B-8F81-46E5-9EF6-8E1A5AE28725}" type="pres">
      <dgm:prSet presAssocID="{35D062D6-D9FF-4DB6-BB44-16CCF7E12E4C}" presName="sibTrans" presStyleLbl="sibTrans2D1" presStyleIdx="0" presStyleCnt="0"/>
      <dgm:spPr/>
    </dgm:pt>
    <dgm:pt modelId="{6BBCA8D0-8165-404F-B14F-BADDE1D56381}" type="pres">
      <dgm:prSet presAssocID="{B17E3790-07ED-46B9-8182-2854FFB9CC0F}" presName="compNode" presStyleCnt="0"/>
      <dgm:spPr/>
    </dgm:pt>
    <dgm:pt modelId="{15AC23BE-9532-4B37-9199-96149091A694}" type="pres">
      <dgm:prSet presAssocID="{B17E3790-07ED-46B9-8182-2854FFB9CC0F}" presName="iconBgRect" presStyleLbl="bgShp" presStyleIdx="2" presStyleCnt="4"/>
      <dgm:spPr/>
    </dgm:pt>
    <dgm:pt modelId="{63EB12A3-7110-420E-B633-3ADEA58EF552}" type="pres">
      <dgm:prSet presAssocID="{B17E3790-07ED-46B9-8182-2854FFB9CC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3BF8FCC-8DA9-414A-8113-A4D318FBBD50}" type="pres">
      <dgm:prSet presAssocID="{B17E3790-07ED-46B9-8182-2854FFB9CC0F}" presName="spaceRect" presStyleCnt="0"/>
      <dgm:spPr/>
    </dgm:pt>
    <dgm:pt modelId="{BB065DE2-2782-4CD9-BA89-1094DE59E43B}" type="pres">
      <dgm:prSet presAssocID="{B17E3790-07ED-46B9-8182-2854FFB9CC0F}" presName="textRect" presStyleLbl="revTx" presStyleIdx="2" presStyleCnt="4">
        <dgm:presLayoutVars>
          <dgm:chMax val="1"/>
          <dgm:chPref val="1"/>
        </dgm:presLayoutVars>
      </dgm:prSet>
      <dgm:spPr/>
    </dgm:pt>
    <dgm:pt modelId="{66E26CD1-B2FA-4C57-A2BF-CBC531B974FC}" type="pres">
      <dgm:prSet presAssocID="{CE8D0943-7376-4D63-8532-5D8CFED8F8F2}" presName="sibTrans" presStyleLbl="sibTrans2D1" presStyleIdx="0" presStyleCnt="0"/>
      <dgm:spPr/>
    </dgm:pt>
    <dgm:pt modelId="{B2E45995-4B9C-4C2B-A3D7-62FA0C2C751E}" type="pres">
      <dgm:prSet presAssocID="{6EDEB0F9-4DD9-4824-BC35-31F3E646EFAC}" presName="compNode" presStyleCnt="0"/>
      <dgm:spPr/>
    </dgm:pt>
    <dgm:pt modelId="{332B969D-5443-4802-A52D-2321EF184744}" type="pres">
      <dgm:prSet presAssocID="{6EDEB0F9-4DD9-4824-BC35-31F3E646EFAC}" presName="iconBgRect" presStyleLbl="bgShp" presStyleIdx="3" presStyleCnt="4"/>
      <dgm:spPr/>
    </dgm:pt>
    <dgm:pt modelId="{93A3B1AB-0629-496D-8AC9-E9EDFA345EC5}" type="pres">
      <dgm:prSet presAssocID="{6EDEB0F9-4DD9-4824-BC35-31F3E646EF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EE6EF1FC-DBA1-4F83-903C-E99F92040416}" type="pres">
      <dgm:prSet presAssocID="{6EDEB0F9-4DD9-4824-BC35-31F3E646EFAC}" presName="spaceRect" presStyleCnt="0"/>
      <dgm:spPr/>
    </dgm:pt>
    <dgm:pt modelId="{1D4D7718-4C21-420B-A9BC-E7A30C72E399}" type="pres">
      <dgm:prSet presAssocID="{6EDEB0F9-4DD9-4824-BC35-31F3E646EFA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C961B10-D97A-4A1F-B673-BCA256EBAE00}" type="presOf" srcId="{90EF9CE9-7425-4828-A3CD-B88233EB1DD0}" destId="{3B54E247-6006-44AB-B9BA-CDCEB48BE125}" srcOrd="0" destOrd="0" presId="urn:microsoft.com/office/officeart/2018/2/layout/IconCircleList"/>
    <dgm:cxn modelId="{960C911F-8F80-4D91-AFFE-245DE18F5CB4}" srcId="{34ECE47D-0011-4893-9A3A-062022F09A75}" destId="{6EDEB0F9-4DD9-4824-BC35-31F3E646EFAC}" srcOrd="3" destOrd="0" parTransId="{7FDAC0F7-021C-4BFE-AAA4-53368C4F17FF}" sibTransId="{BE57D511-E50F-4C5C-8674-D0F4811EEE98}"/>
    <dgm:cxn modelId="{68362F25-A98F-4AEF-A2C7-FBE38DBE7EE7}" srcId="{34ECE47D-0011-4893-9A3A-062022F09A75}" destId="{B050192D-6F99-4326-9C91-2492220E616F}" srcOrd="1" destOrd="0" parTransId="{C79DF67B-6457-4E57-BEDC-EF061B7A00BA}" sibTransId="{35D062D6-D9FF-4DB6-BB44-16CCF7E12E4C}"/>
    <dgm:cxn modelId="{8E8B462E-FB8B-41F4-923E-7B5AC76E76D6}" type="presOf" srcId="{CE8D0943-7376-4D63-8532-5D8CFED8F8F2}" destId="{66E26CD1-B2FA-4C57-A2BF-CBC531B974FC}" srcOrd="0" destOrd="0" presId="urn:microsoft.com/office/officeart/2018/2/layout/IconCircleList"/>
    <dgm:cxn modelId="{0D0B4334-5D65-4E8F-9F88-1BFBF805D20E}" type="presOf" srcId="{34ECE47D-0011-4893-9A3A-062022F09A75}" destId="{D515FAB9-D3ED-4968-A03F-E38FA5D40541}" srcOrd="0" destOrd="0" presId="urn:microsoft.com/office/officeart/2018/2/layout/IconCircleList"/>
    <dgm:cxn modelId="{9039BB60-86D9-4013-9BDB-FBD818A1735E}" type="presOf" srcId="{6EDEB0F9-4DD9-4824-BC35-31F3E646EFAC}" destId="{1D4D7718-4C21-420B-A9BC-E7A30C72E399}" srcOrd="0" destOrd="0" presId="urn:microsoft.com/office/officeart/2018/2/layout/IconCircleList"/>
    <dgm:cxn modelId="{F5A7AF44-C535-4187-B9E9-184651EA2638}" type="presOf" srcId="{B050192D-6F99-4326-9C91-2492220E616F}" destId="{BB3B280E-693A-4B7A-81B0-4E22EF073E6F}" srcOrd="0" destOrd="0" presId="urn:microsoft.com/office/officeart/2018/2/layout/IconCircleList"/>
    <dgm:cxn modelId="{07E35568-956D-44A6-AE42-0D0D1F161357}" type="presOf" srcId="{35D062D6-D9FF-4DB6-BB44-16CCF7E12E4C}" destId="{7CA71F2B-8F81-46E5-9EF6-8E1A5AE28725}" srcOrd="0" destOrd="0" presId="urn:microsoft.com/office/officeart/2018/2/layout/IconCircleList"/>
    <dgm:cxn modelId="{005B9F57-19D0-4F57-AF06-EB0E7D661D5B}" srcId="{34ECE47D-0011-4893-9A3A-062022F09A75}" destId="{B17E3790-07ED-46B9-8182-2854FFB9CC0F}" srcOrd="2" destOrd="0" parTransId="{A66FA139-E6C6-4742-A41C-2E24059F6F08}" sibTransId="{CE8D0943-7376-4D63-8532-5D8CFED8F8F2}"/>
    <dgm:cxn modelId="{9B345996-8F88-4522-AB61-BF1C01DA93CC}" srcId="{34ECE47D-0011-4893-9A3A-062022F09A75}" destId="{90EF9CE9-7425-4828-A3CD-B88233EB1DD0}" srcOrd="0" destOrd="0" parTransId="{C983FF35-1E19-4A22-8553-94DB52393AE3}" sibTransId="{4B5EC9B4-D9A9-445E-81BE-BD356B88B8D6}"/>
    <dgm:cxn modelId="{1ABF56AA-2322-4B0A-973B-68815946E6E7}" type="presOf" srcId="{4B5EC9B4-D9A9-445E-81BE-BD356B88B8D6}" destId="{4BDE9CB5-3EC7-4AE0-9C5F-235A4401D643}" srcOrd="0" destOrd="0" presId="urn:microsoft.com/office/officeart/2018/2/layout/IconCircleList"/>
    <dgm:cxn modelId="{0FD84BCE-6AB9-4A53-BCEC-5763B31DE5FD}" type="presOf" srcId="{B17E3790-07ED-46B9-8182-2854FFB9CC0F}" destId="{BB065DE2-2782-4CD9-BA89-1094DE59E43B}" srcOrd="0" destOrd="0" presId="urn:microsoft.com/office/officeart/2018/2/layout/IconCircleList"/>
    <dgm:cxn modelId="{86FDD808-3BD7-4FB2-86F4-2B87D28CE04F}" type="presParOf" srcId="{D515FAB9-D3ED-4968-A03F-E38FA5D40541}" destId="{25550098-7315-4478-8A0A-171BBE0BE92A}" srcOrd="0" destOrd="0" presId="urn:microsoft.com/office/officeart/2018/2/layout/IconCircleList"/>
    <dgm:cxn modelId="{510D4824-A2E8-45E8-B9A0-D9DB506E5C76}" type="presParOf" srcId="{25550098-7315-4478-8A0A-171BBE0BE92A}" destId="{6DCAD7C7-14B4-4D24-92E5-90E744B7031C}" srcOrd="0" destOrd="0" presId="urn:microsoft.com/office/officeart/2018/2/layout/IconCircleList"/>
    <dgm:cxn modelId="{60618BDE-1414-4256-BBD3-1A3BA1096BB8}" type="presParOf" srcId="{6DCAD7C7-14B4-4D24-92E5-90E744B7031C}" destId="{A20BB8ED-AD65-4C93-9FF3-46FD70CDD17D}" srcOrd="0" destOrd="0" presId="urn:microsoft.com/office/officeart/2018/2/layout/IconCircleList"/>
    <dgm:cxn modelId="{958FEC41-1056-4F09-BFAC-5FDF57D72F8D}" type="presParOf" srcId="{6DCAD7C7-14B4-4D24-92E5-90E744B7031C}" destId="{40BA3E3D-0F7C-43FD-BB5A-2893349BBB83}" srcOrd="1" destOrd="0" presId="urn:microsoft.com/office/officeart/2018/2/layout/IconCircleList"/>
    <dgm:cxn modelId="{17911E01-4322-4289-AA47-7643F31FAAD3}" type="presParOf" srcId="{6DCAD7C7-14B4-4D24-92E5-90E744B7031C}" destId="{25C2CCFC-E786-45A5-873D-7F35BBA63D35}" srcOrd="2" destOrd="0" presId="urn:microsoft.com/office/officeart/2018/2/layout/IconCircleList"/>
    <dgm:cxn modelId="{6A816399-6813-4E1E-B9E1-6CCBA4C5B85A}" type="presParOf" srcId="{6DCAD7C7-14B4-4D24-92E5-90E744B7031C}" destId="{3B54E247-6006-44AB-B9BA-CDCEB48BE125}" srcOrd="3" destOrd="0" presId="urn:microsoft.com/office/officeart/2018/2/layout/IconCircleList"/>
    <dgm:cxn modelId="{FE009CBD-987E-4137-8015-22C996D96AAF}" type="presParOf" srcId="{25550098-7315-4478-8A0A-171BBE0BE92A}" destId="{4BDE9CB5-3EC7-4AE0-9C5F-235A4401D643}" srcOrd="1" destOrd="0" presId="urn:microsoft.com/office/officeart/2018/2/layout/IconCircleList"/>
    <dgm:cxn modelId="{5EB70709-A697-49A0-98D1-812629F76B37}" type="presParOf" srcId="{25550098-7315-4478-8A0A-171BBE0BE92A}" destId="{62438E7B-3EA5-4268-8AC8-F9206DBA2DA2}" srcOrd="2" destOrd="0" presId="urn:microsoft.com/office/officeart/2018/2/layout/IconCircleList"/>
    <dgm:cxn modelId="{FFF7746D-8C60-4A60-BE3D-8E5A66A9ECB8}" type="presParOf" srcId="{62438E7B-3EA5-4268-8AC8-F9206DBA2DA2}" destId="{00A29620-77D9-450D-90EF-FF8008A4477E}" srcOrd="0" destOrd="0" presId="urn:microsoft.com/office/officeart/2018/2/layout/IconCircleList"/>
    <dgm:cxn modelId="{42E6ED94-D280-4AC8-8A10-C409299CC29E}" type="presParOf" srcId="{62438E7B-3EA5-4268-8AC8-F9206DBA2DA2}" destId="{3119BCC2-C9EF-4392-AB45-B958DD14CD1E}" srcOrd="1" destOrd="0" presId="urn:microsoft.com/office/officeart/2018/2/layout/IconCircleList"/>
    <dgm:cxn modelId="{4EF50B23-C973-4686-B79E-6E9F339F9FDF}" type="presParOf" srcId="{62438E7B-3EA5-4268-8AC8-F9206DBA2DA2}" destId="{7DF8756F-BE87-43D0-8A1E-1D2CA4B60AA9}" srcOrd="2" destOrd="0" presId="urn:microsoft.com/office/officeart/2018/2/layout/IconCircleList"/>
    <dgm:cxn modelId="{821D83D5-2126-41F1-9373-1BA56366918F}" type="presParOf" srcId="{62438E7B-3EA5-4268-8AC8-F9206DBA2DA2}" destId="{BB3B280E-693A-4B7A-81B0-4E22EF073E6F}" srcOrd="3" destOrd="0" presId="urn:microsoft.com/office/officeart/2018/2/layout/IconCircleList"/>
    <dgm:cxn modelId="{11D949C6-5047-4F27-9065-EC316DB09786}" type="presParOf" srcId="{25550098-7315-4478-8A0A-171BBE0BE92A}" destId="{7CA71F2B-8F81-46E5-9EF6-8E1A5AE28725}" srcOrd="3" destOrd="0" presId="urn:microsoft.com/office/officeart/2018/2/layout/IconCircleList"/>
    <dgm:cxn modelId="{970CDCAB-699F-4D38-BBFA-283A8CDB8665}" type="presParOf" srcId="{25550098-7315-4478-8A0A-171BBE0BE92A}" destId="{6BBCA8D0-8165-404F-B14F-BADDE1D56381}" srcOrd="4" destOrd="0" presId="urn:microsoft.com/office/officeart/2018/2/layout/IconCircleList"/>
    <dgm:cxn modelId="{87AC454D-38F2-4769-BF76-619D64FB2B3E}" type="presParOf" srcId="{6BBCA8D0-8165-404F-B14F-BADDE1D56381}" destId="{15AC23BE-9532-4B37-9199-96149091A694}" srcOrd="0" destOrd="0" presId="urn:microsoft.com/office/officeart/2018/2/layout/IconCircleList"/>
    <dgm:cxn modelId="{56A8E24A-C909-43CF-A857-88E40BC92E3F}" type="presParOf" srcId="{6BBCA8D0-8165-404F-B14F-BADDE1D56381}" destId="{63EB12A3-7110-420E-B633-3ADEA58EF552}" srcOrd="1" destOrd="0" presId="urn:microsoft.com/office/officeart/2018/2/layout/IconCircleList"/>
    <dgm:cxn modelId="{211A24E4-EFAC-4181-BD7A-B8030FB06D12}" type="presParOf" srcId="{6BBCA8D0-8165-404F-B14F-BADDE1D56381}" destId="{83BF8FCC-8DA9-414A-8113-A4D318FBBD50}" srcOrd="2" destOrd="0" presId="urn:microsoft.com/office/officeart/2018/2/layout/IconCircleList"/>
    <dgm:cxn modelId="{6D6B4507-13EA-4C02-9187-D42B98BD0261}" type="presParOf" srcId="{6BBCA8D0-8165-404F-B14F-BADDE1D56381}" destId="{BB065DE2-2782-4CD9-BA89-1094DE59E43B}" srcOrd="3" destOrd="0" presId="urn:microsoft.com/office/officeart/2018/2/layout/IconCircleList"/>
    <dgm:cxn modelId="{55060580-06E4-4B6B-82C2-013FB4A88D9A}" type="presParOf" srcId="{25550098-7315-4478-8A0A-171BBE0BE92A}" destId="{66E26CD1-B2FA-4C57-A2BF-CBC531B974FC}" srcOrd="5" destOrd="0" presId="urn:microsoft.com/office/officeart/2018/2/layout/IconCircleList"/>
    <dgm:cxn modelId="{9674160A-709B-421C-BA5E-7C1C7D05FE04}" type="presParOf" srcId="{25550098-7315-4478-8A0A-171BBE0BE92A}" destId="{B2E45995-4B9C-4C2B-A3D7-62FA0C2C751E}" srcOrd="6" destOrd="0" presId="urn:microsoft.com/office/officeart/2018/2/layout/IconCircleList"/>
    <dgm:cxn modelId="{80A764D2-9352-4BB3-9E34-4BFE3D220D0F}" type="presParOf" srcId="{B2E45995-4B9C-4C2B-A3D7-62FA0C2C751E}" destId="{332B969D-5443-4802-A52D-2321EF184744}" srcOrd="0" destOrd="0" presId="urn:microsoft.com/office/officeart/2018/2/layout/IconCircleList"/>
    <dgm:cxn modelId="{002C5EC0-9594-4BEA-9464-25273B454A0A}" type="presParOf" srcId="{B2E45995-4B9C-4C2B-A3D7-62FA0C2C751E}" destId="{93A3B1AB-0629-496D-8AC9-E9EDFA345EC5}" srcOrd="1" destOrd="0" presId="urn:microsoft.com/office/officeart/2018/2/layout/IconCircleList"/>
    <dgm:cxn modelId="{4F979545-F22A-43B1-A2F8-FAC4F4B41031}" type="presParOf" srcId="{B2E45995-4B9C-4C2B-A3D7-62FA0C2C751E}" destId="{EE6EF1FC-DBA1-4F83-903C-E99F92040416}" srcOrd="2" destOrd="0" presId="urn:microsoft.com/office/officeart/2018/2/layout/IconCircleList"/>
    <dgm:cxn modelId="{4C8365B7-5159-46C2-A4C1-E0392BF89097}" type="presParOf" srcId="{B2E45995-4B9C-4C2B-A3D7-62FA0C2C751E}" destId="{1D4D7718-4C21-420B-A9BC-E7A30C72E39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E642D0-6254-4B3F-8CB4-DB8DA2267AC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456E95-2328-40A0-B396-927F2FF452D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Existing Xamarin and Flutter apps</a:t>
          </a:r>
          <a:endParaRPr lang="en-US"/>
        </a:p>
      </dgm:t>
    </dgm:pt>
    <dgm:pt modelId="{54EEE08D-EB24-48BC-BFC8-E31D25C2E051}" type="parTrans" cxnId="{F8CD0E5D-AF99-464F-BEEA-180987CF82C6}">
      <dgm:prSet/>
      <dgm:spPr/>
      <dgm:t>
        <a:bodyPr/>
        <a:lstStyle/>
        <a:p>
          <a:endParaRPr lang="en-US"/>
        </a:p>
      </dgm:t>
    </dgm:pt>
    <dgm:pt modelId="{F0BEE6F7-FC8D-4537-847F-7A9C05018AA7}" type="sibTrans" cxnId="{F8CD0E5D-AF99-464F-BEEA-180987CF82C6}">
      <dgm:prSet/>
      <dgm:spPr/>
      <dgm:t>
        <a:bodyPr/>
        <a:lstStyle/>
        <a:p>
          <a:endParaRPr lang="en-US"/>
        </a:p>
      </dgm:t>
    </dgm:pt>
    <dgm:pt modelId="{C0457D36-A7B1-4955-A36B-0DCD12A7A501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Ensuring continuity and ease of adoption by the community.</a:t>
          </a:r>
          <a:endParaRPr lang="en-US"/>
        </a:p>
      </dgm:t>
    </dgm:pt>
    <dgm:pt modelId="{28554CD2-9ED8-4B38-A0DE-944CF229DD1E}" type="parTrans" cxnId="{7A13DB65-D1E9-46B0-8DAE-59E0FCF9E20C}">
      <dgm:prSet/>
      <dgm:spPr/>
      <dgm:t>
        <a:bodyPr/>
        <a:lstStyle/>
        <a:p>
          <a:endParaRPr lang="en-US"/>
        </a:p>
      </dgm:t>
    </dgm:pt>
    <dgm:pt modelId="{3D598241-3D91-41A8-BB95-25C88FC109F9}" type="sibTrans" cxnId="{7A13DB65-D1E9-46B0-8DAE-59E0FCF9E20C}">
      <dgm:prSet/>
      <dgm:spPr/>
      <dgm:t>
        <a:bodyPr/>
        <a:lstStyle/>
        <a:p>
          <a:endParaRPr lang="en-US"/>
        </a:p>
      </dgm:t>
    </dgm:pt>
    <dgm:pt modelId="{B6724C58-FCA6-4079-A1EE-5D68E42D8A6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Stripe</a:t>
          </a:r>
          <a:endParaRPr lang="en-US"/>
        </a:p>
      </dgm:t>
    </dgm:pt>
    <dgm:pt modelId="{5BAFF98C-03A0-41B1-AB46-99C8F839F90E}" type="parTrans" cxnId="{0712F4EC-8967-4225-824E-0C30D54445C6}">
      <dgm:prSet/>
      <dgm:spPr/>
      <dgm:t>
        <a:bodyPr/>
        <a:lstStyle/>
        <a:p>
          <a:endParaRPr lang="en-US"/>
        </a:p>
      </dgm:t>
    </dgm:pt>
    <dgm:pt modelId="{7E043F04-782B-44B0-B23F-16A4CE94CA67}" type="sibTrans" cxnId="{0712F4EC-8967-4225-824E-0C30D54445C6}">
      <dgm:prSet/>
      <dgm:spPr/>
      <dgm:t>
        <a:bodyPr/>
        <a:lstStyle/>
        <a:p>
          <a:endParaRPr lang="en-US"/>
        </a:p>
      </dgm:t>
    </dgm:pt>
    <dgm:pt modelId="{278171BD-1B4F-435C-BAA8-1CF9541707F5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Integrated BaaS payment system</a:t>
          </a:r>
        </a:p>
        <a:p>
          <a:pPr>
            <a:lnSpc>
              <a:spcPct val="100000"/>
            </a:lnSpc>
          </a:pPr>
          <a:r>
            <a:rPr lang="en-AU"/>
            <a:t>Secure, seamless interface for residents.</a:t>
          </a:r>
        </a:p>
        <a:p>
          <a:pPr>
            <a:lnSpc>
              <a:spcPct val="100000"/>
            </a:lnSpc>
          </a:pPr>
          <a:r>
            <a:rPr lang="en-AU"/>
            <a:t>Commercial support available.</a:t>
          </a:r>
        </a:p>
        <a:p>
          <a:pPr>
            <a:lnSpc>
              <a:spcPct val="100000"/>
            </a:lnSpc>
          </a:pPr>
          <a:r>
            <a:rPr lang="en-AU"/>
            <a:t>Fallback to </a:t>
          </a:r>
          <a:r>
            <a:rPr lang="en-AU" err="1"/>
            <a:t>BPoint</a:t>
          </a:r>
          <a:r>
            <a:rPr lang="en-AU"/>
            <a:t> web-view.</a:t>
          </a:r>
          <a:endParaRPr lang="en-US"/>
        </a:p>
      </dgm:t>
    </dgm:pt>
    <dgm:pt modelId="{5E640AF7-4B24-4F78-ADB7-C04E9AEB76CE}" type="parTrans" cxnId="{CEA1E6FE-CAC5-4F6C-BD94-116AE49CD201}">
      <dgm:prSet/>
      <dgm:spPr/>
      <dgm:t>
        <a:bodyPr/>
        <a:lstStyle/>
        <a:p>
          <a:endParaRPr lang="en-US"/>
        </a:p>
      </dgm:t>
    </dgm:pt>
    <dgm:pt modelId="{7B0A1AAF-3BBA-4AA8-9525-D811383542D2}" type="sibTrans" cxnId="{CEA1E6FE-CAC5-4F6C-BD94-116AE49CD201}">
      <dgm:prSet/>
      <dgm:spPr/>
      <dgm:t>
        <a:bodyPr/>
        <a:lstStyle/>
        <a:p>
          <a:endParaRPr lang="en-US"/>
        </a:p>
      </dgm:t>
    </dgm:pt>
    <dgm:pt modelId="{A48F6784-C539-4D36-A33E-D0C281255E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Current Features</a:t>
          </a:r>
          <a:endParaRPr lang="en-US"/>
        </a:p>
      </dgm:t>
    </dgm:pt>
    <dgm:pt modelId="{4BE583F3-77A8-4EEE-BC34-961F1F1BC9A6}" type="parTrans" cxnId="{79B8166E-30D8-46DA-BAE8-333341AFAD4C}">
      <dgm:prSet/>
      <dgm:spPr/>
      <dgm:t>
        <a:bodyPr/>
        <a:lstStyle/>
        <a:p>
          <a:endParaRPr lang="en-US"/>
        </a:p>
      </dgm:t>
    </dgm:pt>
    <dgm:pt modelId="{4E1BFC8E-67B2-4FD5-A4AE-2F5FF2B71C45}" type="sibTrans" cxnId="{79B8166E-30D8-46DA-BAE8-333341AFAD4C}">
      <dgm:prSet/>
      <dgm:spPr/>
      <dgm:t>
        <a:bodyPr/>
        <a:lstStyle/>
        <a:p>
          <a:endParaRPr lang="en-US"/>
        </a:p>
      </dgm:t>
    </dgm:pt>
    <dgm:pt modelId="{AA1662BE-52AA-4C69-ACAF-24C1A25B104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Fire danger ratings</a:t>
          </a:r>
          <a:endParaRPr lang="en-US"/>
        </a:p>
      </dgm:t>
    </dgm:pt>
    <dgm:pt modelId="{FAFF8514-3479-404A-91BB-AE1E6E509A5E}" type="parTrans" cxnId="{703CDD60-40F0-46AB-BFCF-1D09D1A4F943}">
      <dgm:prSet/>
      <dgm:spPr/>
      <dgm:t>
        <a:bodyPr/>
        <a:lstStyle/>
        <a:p>
          <a:endParaRPr lang="en-US"/>
        </a:p>
      </dgm:t>
    </dgm:pt>
    <dgm:pt modelId="{BF402C92-CF40-48EF-BD35-562888174951}" type="sibTrans" cxnId="{703CDD60-40F0-46AB-BFCF-1D09D1A4F943}">
      <dgm:prSet/>
      <dgm:spPr/>
      <dgm:t>
        <a:bodyPr/>
        <a:lstStyle/>
        <a:p>
          <a:endParaRPr lang="en-US"/>
        </a:p>
      </dgm:t>
    </dgm:pt>
    <dgm:pt modelId="{0E846DBD-A734-4140-A618-E778B8945EB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Problem reports</a:t>
          </a:r>
        </a:p>
        <a:p>
          <a:pPr>
            <a:lnSpc>
              <a:spcPct val="100000"/>
            </a:lnSpc>
          </a:pPr>
          <a:r>
            <a:rPr lang="en-AU"/>
            <a:t>Real-time notifications</a:t>
          </a:r>
        </a:p>
        <a:p>
          <a:pPr>
            <a:lnSpc>
              <a:spcPct val="100000"/>
            </a:lnSpc>
          </a:pPr>
          <a:r>
            <a:rPr lang="en-AU"/>
            <a:t>Display of rate balances and payment functionalities</a:t>
          </a:r>
          <a:endParaRPr lang="en-US"/>
        </a:p>
      </dgm:t>
    </dgm:pt>
    <dgm:pt modelId="{7436C558-D93B-4E81-B6CA-8C9DDABAB462}" type="parTrans" cxnId="{F60C77B0-6225-4B45-AB0C-F89D84D992F6}">
      <dgm:prSet/>
      <dgm:spPr/>
      <dgm:t>
        <a:bodyPr/>
        <a:lstStyle/>
        <a:p>
          <a:endParaRPr lang="en-US"/>
        </a:p>
      </dgm:t>
    </dgm:pt>
    <dgm:pt modelId="{793A349C-F5B5-43C4-8535-565D8A27EAA8}" type="sibTrans" cxnId="{F60C77B0-6225-4B45-AB0C-F89D84D992F6}">
      <dgm:prSet/>
      <dgm:spPr/>
      <dgm:t>
        <a:bodyPr/>
        <a:lstStyle/>
        <a:p>
          <a:endParaRPr lang="en-US"/>
        </a:p>
      </dgm:t>
    </dgm:pt>
    <dgm:pt modelId="{25FCB40B-D17F-40BE-A04C-124F5E1085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Google Firebase</a:t>
          </a:r>
          <a:endParaRPr lang="en-US"/>
        </a:p>
      </dgm:t>
    </dgm:pt>
    <dgm:pt modelId="{BE017425-EB69-4FB7-BC85-B2FD42ECC90F}" type="parTrans" cxnId="{052C0690-2E65-4270-B707-3DF02D108863}">
      <dgm:prSet/>
      <dgm:spPr/>
      <dgm:t>
        <a:bodyPr/>
        <a:lstStyle/>
        <a:p>
          <a:endParaRPr lang="en-US"/>
        </a:p>
      </dgm:t>
    </dgm:pt>
    <dgm:pt modelId="{9A3E9BB1-3186-4902-89AD-AC7933BB3486}" type="sibTrans" cxnId="{052C0690-2E65-4270-B707-3DF02D108863}">
      <dgm:prSet/>
      <dgm:spPr/>
      <dgm:t>
        <a:bodyPr/>
        <a:lstStyle/>
        <a:p>
          <a:endParaRPr lang="en-US"/>
        </a:p>
      </dgm:t>
    </dgm:pt>
    <dgm:pt modelId="{9A499D33-0E21-4592-A7BB-6F93490C3F5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Integration with Firebase for backend services and push notifications</a:t>
          </a:r>
          <a:endParaRPr lang="en-US"/>
        </a:p>
      </dgm:t>
    </dgm:pt>
    <dgm:pt modelId="{0864F5AF-1974-40A9-B03D-8FF2841CCF79}" type="parTrans" cxnId="{5FA2B5EE-DBC3-4944-8D6A-12BDF87D18C1}">
      <dgm:prSet/>
      <dgm:spPr/>
      <dgm:t>
        <a:bodyPr/>
        <a:lstStyle/>
        <a:p>
          <a:endParaRPr lang="en-US"/>
        </a:p>
      </dgm:t>
    </dgm:pt>
    <dgm:pt modelId="{1D9C1499-72E6-455E-864C-E1F5181A99E7}" type="sibTrans" cxnId="{5FA2B5EE-DBC3-4944-8D6A-12BDF87D18C1}">
      <dgm:prSet/>
      <dgm:spPr/>
      <dgm:t>
        <a:bodyPr/>
        <a:lstStyle/>
        <a:p>
          <a:endParaRPr lang="en-US"/>
        </a:p>
      </dgm:t>
    </dgm:pt>
    <dgm:pt modelId="{8044E6D5-7682-4F75-A47A-223BCD567F4F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Utilization of Stripe for secure payment processing</a:t>
          </a:r>
        </a:p>
        <a:p>
          <a:pPr>
            <a:lnSpc>
              <a:spcPct val="100000"/>
            </a:lnSpc>
          </a:pPr>
          <a:r>
            <a:rPr lang="en-AU"/>
            <a:t>Commercial support available.</a:t>
          </a:r>
          <a:endParaRPr lang="en-US"/>
        </a:p>
      </dgm:t>
    </dgm:pt>
    <dgm:pt modelId="{589746E3-749C-4C6A-A2B9-CE9B569ABDB6}" type="parTrans" cxnId="{590FD155-8099-4048-8A46-63103B6C658B}">
      <dgm:prSet/>
      <dgm:spPr/>
      <dgm:t>
        <a:bodyPr/>
        <a:lstStyle/>
        <a:p>
          <a:endParaRPr lang="en-US"/>
        </a:p>
      </dgm:t>
    </dgm:pt>
    <dgm:pt modelId="{98C86D90-4D99-45B9-AED6-2A93C31A2743}" type="sibTrans" cxnId="{590FD155-8099-4048-8A46-63103B6C658B}">
      <dgm:prSet/>
      <dgm:spPr/>
      <dgm:t>
        <a:bodyPr/>
        <a:lstStyle/>
        <a:p>
          <a:endParaRPr lang="en-US"/>
        </a:p>
      </dgm:t>
    </dgm:pt>
    <dgm:pt modelId="{4ED76E2A-5398-4B27-827B-10B3D0F4BBEC}" type="pres">
      <dgm:prSet presAssocID="{79E642D0-6254-4B3F-8CB4-DB8DA2267AC3}" presName="root" presStyleCnt="0">
        <dgm:presLayoutVars>
          <dgm:dir/>
          <dgm:resizeHandles val="exact"/>
        </dgm:presLayoutVars>
      </dgm:prSet>
      <dgm:spPr/>
    </dgm:pt>
    <dgm:pt modelId="{6BABF556-385E-4964-A876-F062BB51AAFA}" type="pres">
      <dgm:prSet presAssocID="{0E456E95-2328-40A0-B396-927F2FF452D7}" presName="compNode" presStyleCnt="0"/>
      <dgm:spPr/>
    </dgm:pt>
    <dgm:pt modelId="{E0BDE1EF-14AB-4D57-8B1D-CBC9D40F26A8}" type="pres">
      <dgm:prSet presAssocID="{0E456E95-2328-40A0-B396-927F2FF452D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0D77143D-4F91-4F22-99AA-183512ED018D}" type="pres">
      <dgm:prSet presAssocID="{0E456E95-2328-40A0-B396-927F2FF452D7}" presName="iconSpace" presStyleCnt="0"/>
      <dgm:spPr/>
    </dgm:pt>
    <dgm:pt modelId="{269B1069-C605-44C1-B24C-AC32ED5E945C}" type="pres">
      <dgm:prSet presAssocID="{0E456E95-2328-40A0-B396-927F2FF452D7}" presName="parTx" presStyleLbl="revTx" presStyleIdx="0" presStyleCnt="8">
        <dgm:presLayoutVars>
          <dgm:chMax val="0"/>
          <dgm:chPref val="0"/>
        </dgm:presLayoutVars>
      </dgm:prSet>
      <dgm:spPr/>
    </dgm:pt>
    <dgm:pt modelId="{B79EEFEF-0EA2-447B-AC36-D929233498E0}" type="pres">
      <dgm:prSet presAssocID="{0E456E95-2328-40A0-B396-927F2FF452D7}" presName="txSpace" presStyleCnt="0"/>
      <dgm:spPr/>
    </dgm:pt>
    <dgm:pt modelId="{F8BAE43B-34CD-4BFF-857D-A4C5E9D84539}" type="pres">
      <dgm:prSet presAssocID="{0E456E95-2328-40A0-B396-927F2FF452D7}" presName="desTx" presStyleLbl="revTx" presStyleIdx="1" presStyleCnt="8">
        <dgm:presLayoutVars/>
      </dgm:prSet>
      <dgm:spPr/>
    </dgm:pt>
    <dgm:pt modelId="{9ADDD4C4-7DCE-4448-ABDB-99380769EF98}" type="pres">
      <dgm:prSet presAssocID="{F0BEE6F7-FC8D-4537-847F-7A9C05018AA7}" presName="sibTrans" presStyleCnt="0"/>
      <dgm:spPr/>
    </dgm:pt>
    <dgm:pt modelId="{574E6472-E6FB-4358-B6AD-8846F3296454}" type="pres">
      <dgm:prSet presAssocID="{B6724C58-FCA6-4079-A1EE-5D68E42D8A64}" presName="compNode" presStyleCnt="0"/>
      <dgm:spPr/>
    </dgm:pt>
    <dgm:pt modelId="{E3069C8E-E01B-4726-8678-807CE44E2256}" type="pres">
      <dgm:prSet presAssocID="{B6724C58-FCA6-4079-A1EE-5D68E42D8A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69D6D44-B9B9-4512-85D8-138A61478A3C}" type="pres">
      <dgm:prSet presAssocID="{B6724C58-FCA6-4079-A1EE-5D68E42D8A64}" presName="iconSpace" presStyleCnt="0"/>
      <dgm:spPr/>
    </dgm:pt>
    <dgm:pt modelId="{201ACEAC-C559-41FF-9DA7-01AD5A67CA1D}" type="pres">
      <dgm:prSet presAssocID="{B6724C58-FCA6-4079-A1EE-5D68E42D8A64}" presName="parTx" presStyleLbl="revTx" presStyleIdx="2" presStyleCnt="8">
        <dgm:presLayoutVars>
          <dgm:chMax val="0"/>
          <dgm:chPref val="0"/>
        </dgm:presLayoutVars>
      </dgm:prSet>
      <dgm:spPr/>
    </dgm:pt>
    <dgm:pt modelId="{0274A6B8-8CCB-4681-B531-6F69DCCE8722}" type="pres">
      <dgm:prSet presAssocID="{B6724C58-FCA6-4079-A1EE-5D68E42D8A64}" presName="txSpace" presStyleCnt="0"/>
      <dgm:spPr/>
    </dgm:pt>
    <dgm:pt modelId="{34E1926E-6585-427F-9A0B-04F156A002FB}" type="pres">
      <dgm:prSet presAssocID="{B6724C58-FCA6-4079-A1EE-5D68E42D8A64}" presName="desTx" presStyleLbl="revTx" presStyleIdx="3" presStyleCnt="8">
        <dgm:presLayoutVars/>
      </dgm:prSet>
      <dgm:spPr/>
    </dgm:pt>
    <dgm:pt modelId="{06A13F87-31D7-46C7-BB4A-5C434CC87286}" type="pres">
      <dgm:prSet presAssocID="{7E043F04-782B-44B0-B23F-16A4CE94CA67}" presName="sibTrans" presStyleCnt="0"/>
      <dgm:spPr/>
    </dgm:pt>
    <dgm:pt modelId="{C83E5354-D339-4DDA-91FC-8BA0F72FA13C}" type="pres">
      <dgm:prSet presAssocID="{A48F6784-C539-4D36-A33E-D0C281255EB6}" presName="compNode" presStyleCnt="0"/>
      <dgm:spPr/>
    </dgm:pt>
    <dgm:pt modelId="{45CFE31A-56C0-45F3-9E5E-DD313528CFD4}" type="pres">
      <dgm:prSet presAssocID="{A48F6784-C539-4D36-A33E-D0C281255E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A6AEBBF4-4D28-4861-A83F-1D6F01A7BEEA}" type="pres">
      <dgm:prSet presAssocID="{A48F6784-C539-4D36-A33E-D0C281255EB6}" presName="iconSpace" presStyleCnt="0"/>
      <dgm:spPr/>
    </dgm:pt>
    <dgm:pt modelId="{9D97BBCE-64C5-4C9F-90B6-EC98E12A7DAC}" type="pres">
      <dgm:prSet presAssocID="{A48F6784-C539-4D36-A33E-D0C281255EB6}" presName="parTx" presStyleLbl="revTx" presStyleIdx="4" presStyleCnt="8">
        <dgm:presLayoutVars>
          <dgm:chMax val="0"/>
          <dgm:chPref val="0"/>
        </dgm:presLayoutVars>
      </dgm:prSet>
      <dgm:spPr/>
    </dgm:pt>
    <dgm:pt modelId="{5B2B89DE-8F58-413B-9AB6-B0A3116766F4}" type="pres">
      <dgm:prSet presAssocID="{A48F6784-C539-4D36-A33E-D0C281255EB6}" presName="txSpace" presStyleCnt="0"/>
      <dgm:spPr/>
    </dgm:pt>
    <dgm:pt modelId="{BA1F866D-6191-4E34-BA69-4D29F829BB0B}" type="pres">
      <dgm:prSet presAssocID="{A48F6784-C539-4D36-A33E-D0C281255EB6}" presName="desTx" presStyleLbl="revTx" presStyleIdx="5" presStyleCnt="8">
        <dgm:presLayoutVars/>
      </dgm:prSet>
      <dgm:spPr/>
    </dgm:pt>
    <dgm:pt modelId="{4939689E-DA49-4711-AA4F-D12F28313177}" type="pres">
      <dgm:prSet presAssocID="{4E1BFC8E-67B2-4FD5-A4AE-2F5FF2B71C45}" presName="sibTrans" presStyleCnt="0"/>
      <dgm:spPr/>
    </dgm:pt>
    <dgm:pt modelId="{0D24F785-8FC8-4BE9-AD33-99237D28C129}" type="pres">
      <dgm:prSet presAssocID="{25FCB40B-D17F-40BE-A04C-124F5E10854D}" presName="compNode" presStyleCnt="0"/>
      <dgm:spPr/>
    </dgm:pt>
    <dgm:pt modelId="{408FEF36-4712-449F-A4DA-B5D1BD4B6B71}" type="pres">
      <dgm:prSet presAssocID="{25FCB40B-D17F-40BE-A04C-124F5E1085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EC12590-E40C-4BFA-AD51-A5EF71B60D67}" type="pres">
      <dgm:prSet presAssocID="{25FCB40B-D17F-40BE-A04C-124F5E10854D}" presName="iconSpace" presStyleCnt="0"/>
      <dgm:spPr/>
    </dgm:pt>
    <dgm:pt modelId="{3612F4BB-B543-4FCE-ACA2-2CC4A600C2CF}" type="pres">
      <dgm:prSet presAssocID="{25FCB40B-D17F-40BE-A04C-124F5E10854D}" presName="parTx" presStyleLbl="revTx" presStyleIdx="6" presStyleCnt="8">
        <dgm:presLayoutVars>
          <dgm:chMax val="0"/>
          <dgm:chPref val="0"/>
        </dgm:presLayoutVars>
      </dgm:prSet>
      <dgm:spPr/>
    </dgm:pt>
    <dgm:pt modelId="{60F25224-F2CF-4909-924E-4040EF618508}" type="pres">
      <dgm:prSet presAssocID="{25FCB40B-D17F-40BE-A04C-124F5E10854D}" presName="txSpace" presStyleCnt="0"/>
      <dgm:spPr/>
    </dgm:pt>
    <dgm:pt modelId="{721CD3BC-8A97-4DCB-9289-083EF204C6F8}" type="pres">
      <dgm:prSet presAssocID="{25FCB40B-D17F-40BE-A04C-124F5E10854D}" presName="desTx" presStyleLbl="revTx" presStyleIdx="7" presStyleCnt="8">
        <dgm:presLayoutVars/>
      </dgm:prSet>
      <dgm:spPr/>
    </dgm:pt>
  </dgm:ptLst>
  <dgm:cxnLst>
    <dgm:cxn modelId="{26524E0B-AA7D-454F-9357-DCCEE55DA249}" type="presOf" srcId="{AA1662BE-52AA-4C69-ACAF-24C1A25B1042}" destId="{BA1F866D-6191-4E34-BA69-4D29F829BB0B}" srcOrd="0" destOrd="0" presId="urn:microsoft.com/office/officeart/2018/2/layout/IconLabelDescriptionList"/>
    <dgm:cxn modelId="{943C0810-8437-4E7A-8E26-572A4BA26ABD}" type="presOf" srcId="{C0457D36-A7B1-4955-A36B-0DCD12A7A501}" destId="{F8BAE43B-34CD-4BFF-857D-A4C5E9D84539}" srcOrd="0" destOrd="0" presId="urn:microsoft.com/office/officeart/2018/2/layout/IconLabelDescriptionList"/>
    <dgm:cxn modelId="{F6ED772E-110C-4448-9B93-47BFEC9F8579}" type="presOf" srcId="{A48F6784-C539-4D36-A33E-D0C281255EB6}" destId="{9D97BBCE-64C5-4C9F-90B6-EC98E12A7DAC}" srcOrd="0" destOrd="0" presId="urn:microsoft.com/office/officeart/2018/2/layout/IconLabelDescriptionList"/>
    <dgm:cxn modelId="{F8CD0E5D-AF99-464F-BEEA-180987CF82C6}" srcId="{79E642D0-6254-4B3F-8CB4-DB8DA2267AC3}" destId="{0E456E95-2328-40A0-B396-927F2FF452D7}" srcOrd="0" destOrd="0" parTransId="{54EEE08D-EB24-48BC-BFC8-E31D25C2E051}" sibTransId="{F0BEE6F7-FC8D-4537-847F-7A9C05018AA7}"/>
    <dgm:cxn modelId="{703CDD60-40F0-46AB-BFCF-1D09D1A4F943}" srcId="{A48F6784-C539-4D36-A33E-D0C281255EB6}" destId="{AA1662BE-52AA-4C69-ACAF-24C1A25B1042}" srcOrd="0" destOrd="0" parTransId="{FAFF8514-3479-404A-91BB-AE1E6E509A5E}" sibTransId="{BF402C92-CF40-48EF-BD35-562888174951}"/>
    <dgm:cxn modelId="{B4141E62-3A9D-45A8-8680-6DB37834F916}" type="presOf" srcId="{0E846DBD-A734-4140-A618-E778B8945EBE}" destId="{BA1F866D-6191-4E34-BA69-4D29F829BB0B}" srcOrd="0" destOrd="1" presId="urn:microsoft.com/office/officeart/2018/2/layout/IconLabelDescriptionList"/>
    <dgm:cxn modelId="{5CD2E742-7CF5-4D12-9E98-D41B58F4C9F6}" type="presOf" srcId="{0E456E95-2328-40A0-B396-927F2FF452D7}" destId="{269B1069-C605-44C1-B24C-AC32ED5E945C}" srcOrd="0" destOrd="0" presId="urn:microsoft.com/office/officeart/2018/2/layout/IconLabelDescriptionList"/>
    <dgm:cxn modelId="{7A13DB65-D1E9-46B0-8DAE-59E0FCF9E20C}" srcId="{0E456E95-2328-40A0-B396-927F2FF452D7}" destId="{C0457D36-A7B1-4955-A36B-0DCD12A7A501}" srcOrd="0" destOrd="0" parTransId="{28554CD2-9ED8-4B38-A0DE-944CF229DD1E}" sibTransId="{3D598241-3D91-41A8-BB95-25C88FC109F9}"/>
    <dgm:cxn modelId="{79B8166E-30D8-46DA-BAE8-333341AFAD4C}" srcId="{79E642D0-6254-4B3F-8CB4-DB8DA2267AC3}" destId="{A48F6784-C539-4D36-A33E-D0C281255EB6}" srcOrd="2" destOrd="0" parTransId="{4BE583F3-77A8-4EEE-BC34-961F1F1BC9A6}" sibTransId="{4E1BFC8E-67B2-4FD5-A4AE-2F5FF2B71C45}"/>
    <dgm:cxn modelId="{3A1C3173-E84C-48E0-8639-F7B661E219D6}" type="presOf" srcId="{B6724C58-FCA6-4079-A1EE-5D68E42D8A64}" destId="{201ACEAC-C559-41FF-9DA7-01AD5A67CA1D}" srcOrd="0" destOrd="0" presId="urn:microsoft.com/office/officeart/2018/2/layout/IconLabelDescriptionList"/>
    <dgm:cxn modelId="{590FD155-8099-4048-8A46-63103B6C658B}" srcId="{25FCB40B-D17F-40BE-A04C-124F5E10854D}" destId="{8044E6D5-7682-4F75-A47A-223BCD567F4F}" srcOrd="1" destOrd="0" parTransId="{589746E3-749C-4C6A-A2B9-CE9B569ABDB6}" sibTransId="{98C86D90-4D99-45B9-AED6-2A93C31A2743}"/>
    <dgm:cxn modelId="{B26DC988-F85B-43D0-AD09-196F9539EA67}" type="presOf" srcId="{278171BD-1B4F-435C-BAA8-1CF9541707F5}" destId="{34E1926E-6585-427F-9A0B-04F156A002FB}" srcOrd="0" destOrd="0" presId="urn:microsoft.com/office/officeart/2018/2/layout/IconLabelDescriptionList"/>
    <dgm:cxn modelId="{052C0690-2E65-4270-B707-3DF02D108863}" srcId="{79E642D0-6254-4B3F-8CB4-DB8DA2267AC3}" destId="{25FCB40B-D17F-40BE-A04C-124F5E10854D}" srcOrd="3" destOrd="0" parTransId="{BE017425-EB69-4FB7-BC85-B2FD42ECC90F}" sibTransId="{9A3E9BB1-3186-4902-89AD-AC7933BB3486}"/>
    <dgm:cxn modelId="{F60C77B0-6225-4B45-AB0C-F89D84D992F6}" srcId="{A48F6784-C539-4D36-A33E-D0C281255EB6}" destId="{0E846DBD-A734-4140-A618-E778B8945EBE}" srcOrd="1" destOrd="0" parTransId="{7436C558-D93B-4E81-B6CA-8C9DDABAB462}" sibTransId="{793A349C-F5B5-43C4-8535-565D8A27EAA8}"/>
    <dgm:cxn modelId="{50FB9FBF-8DDF-4764-817F-1026193FE504}" type="presOf" srcId="{8044E6D5-7682-4F75-A47A-223BCD567F4F}" destId="{721CD3BC-8A97-4DCB-9289-083EF204C6F8}" srcOrd="0" destOrd="1" presId="urn:microsoft.com/office/officeart/2018/2/layout/IconLabelDescriptionList"/>
    <dgm:cxn modelId="{499C32C5-168E-4990-A840-7ECC2C346BC8}" type="presOf" srcId="{9A499D33-0E21-4592-A7BB-6F93490C3F54}" destId="{721CD3BC-8A97-4DCB-9289-083EF204C6F8}" srcOrd="0" destOrd="0" presId="urn:microsoft.com/office/officeart/2018/2/layout/IconLabelDescriptionList"/>
    <dgm:cxn modelId="{0712F4EC-8967-4225-824E-0C30D54445C6}" srcId="{79E642D0-6254-4B3F-8CB4-DB8DA2267AC3}" destId="{B6724C58-FCA6-4079-A1EE-5D68E42D8A64}" srcOrd="1" destOrd="0" parTransId="{5BAFF98C-03A0-41B1-AB46-99C8F839F90E}" sibTransId="{7E043F04-782B-44B0-B23F-16A4CE94CA67}"/>
    <dgm:cxn modelId="{5FA2B5EE-DBC3-4944-8D6A-12BDF87D18C1}" srcId="{25FCB40B-D17F-40BE-A04C-124F5E10854D}" destId="{9A499D33-0E21-4592-A7BB-6F93490C3F54}" srcOrd="0" destOrd="0" parTransId="{0864F5AF-1974-40A9-B03D-8FF2841CCF79}" sibTransId="{1D9C1499-72E6-455E-864C-E1F5181A99E7}"/>
    <dgm:cxn modelId="{004EA1F7-C5AB-4B4B-90CC-D6B0DB5461F0}" type="presOf" srcId="{25FCB40B-D17F-40BE-A04C-124F5E10854D}" destId="{3612F4BB-B543-4FCE-ACA2-2CC4A600C2CF}" srcOrd="0" destOrd="0" presId="urn:microsoft.com/office/officeart/2018/2/layout/IconLabelDescriptionList"/>
    <dgm:cxn modelId="{BF3205FC-808E-431C-92D6-0ECEAA075515}" type="presOf" srcId="{79E642D0-6254-4B3F-8CB4-DB8DA2267AC3}" destId="{4ED76E2A-5398-4B27-827B-10B3D0F4BBEC}" srcOrd="0" destOrd="0" presId="urn:microsoft.com/office/officeart/2018/2/layout/IconLabelDescriptionList"/>
    <dgm:cxn modelId="{CEA1E6FE-CAC5-4F6C-BD94-116AE49CD201}" srcId="{B6724C58-FCA6-4079-A1EE-5D68E42D8A64}" destId="{278171BD-1B4F-435C-BAA8-1CF9541707F5}" srcOrd="0" destOrd="0" parTransId="{5E640AF7-4B24-4F78-ADB7-C04E9AEB76CE}" sibTransId="{7B0A1AAF-3BBA-4AA8-9525-D811383542D2}"/>
    <dgm:cxn modelId="{DC86E891-7682-422A-88BB-A725B63A5DEB}" type="presParOf" srcId="{4ED76E2A-5398-4B27-827B-10B3D0F4BBEC}" destId="{6BABF556-385E-4964-A876-F062BB51AAFA}" srcOrd="0" destOrd="0" presId="urn:microsoft.com/office/officeart/2018/2/layout/IconLabelDescriptionList"/>
    <dgm:cxn modelId="{58D325D1-8CC9-4415-BDA5-52F45B2F56EA}" type="presParOf" srcId="{6BABF556-385E-4964-A876-F062BB51AAFA}" destId="{E0BDE1EF-14AB-4D57-8B1D-CBC9D40F26A8}" srcOrd="0" destOrd="0" presId="urn:microsoft.com/office/officeart/2018/2/layout/IconLabelDescriptionList"/>
    <dgm:cxn modelId="{1552BB73-16D3-42F5-8D9C-D9473DCCDB7B}" type="presParOf" srcId="{6BABF556-385E-4964-A876-F062BB51AAFA}" destId="{0D77143D-4F91-4F22-99AA-183512ED018D}" srcOrd="1" destOrd="0" presId="urn:microsoft.com/office/officeart/2018/2/layout/IconLabelDescriptionList"/>
    <dgm:cxn modelId="{5FD09DE4-C6F9-4458-9307-080EFE401B2E}" type="presParOf" srcId="{6BABF556-385E-4964-A876-F062BB51AAFA}" destId="{269B1069-C605-44C1-B24C-AC32ED5E945C}" srcOrd="2" destOrd="0" presId="urn:microsoft.com/office/officeart/2018/2/layout/IconLabelDescriptionList"/>
    <dgm:cxn modelId="{26B894EB-560F-425F-8950-3CF36EF78129}" type="presParOf" srcId="{6BABF556-385E-4964-A876-F062BB51AAFA}" destId="{B79EEFEF-0EA2-447B-AC36-D929233498E0}" srcOrd="3" destOrd="0" presId="urn:microsoft.com/office/officeart/2018/2/layout/IconLabelDescriptionList"/>
    <dgm:cxn modelId="{4C9E5A18-E0F2-4C37-877F-DC75959EF0A0}" type="presParOf" srcId="{6BABF556-385E-4964-A876-F062BB51AAFA}" destId="{F8BAE43B-34CD-4BFF-857D-A4C5E9D84539}" srcOrd="4" destOrd="0" presId="urn:microsoft.com/office/officeart/2018/2/layout/IconLabelDescriptionList"/>
    <dgm:cxn modelId="{EDA6E415-2117-42F3-9307-03B605DE14A6}" type="presParOf" srcId="{4ED76E2A-5398-4B27-827B-10B3D0F4BBEC}" destId="{9ADDD4C4-7DCE-4448-ABDB-99380769EF98}" srcOrd="1" destOrd="0" presId="urn:microsoft.com/office/officeart/2018/2/layout/IconLabelDescriptionList"/>
    <dgm:cxn modelId="{DAA12EB3-37E1-4DE5-947C-6C982640C5A6}" type="presParOf" srcId="{4ED76E2A-5398-4B27-827B-10B3D0F4BBEC}" destId="{574E6472-E6FB-4358-B6AD-8846F3296454}" srcOrd="2" destOrd="0" presId="urn:microsoft.com/office/officeart/2018/2/layout/IconLabelDescriptionList"/>
    <dgm:cxn modelId="{D75987CF-BB0D-4374-9481-8E5934377129}" type="presParOf" srcId="{574E6472-E6FB-4358-B6AD-8846F3296454}" destId="{E3069C8E-E01B-4726-8678-807CE44E2256}" srcOrd="0" destOrd="0" presId="urn:microsoft.com/office/officeart/2018/2/layout/IconLabelDescriptionList"/>
    <dgm:cxn modelId="{C05D0C5B-C420-4E74-9D28-F4FCFA7317F7}" type="presParOf" srcId="{574E6472-E6FB-4358-B6AD-8846F3296454}" destId="{269D6D44-B9B9-4512-85D8-138A61478A3C}" srcOrd="1" destOrd="0" presId="urn:microsoft.com/office/officeart/2018/2/layout/IconLabelDescriptionList"/>
    <dgm:cxn modelId="{1C911837-BA56-450F-9C3E-0197043096C8}" type="presParOf" srcId="{574E6472-E6FB-4358-B6AD-8846F3296454}" destId="{201ACEAC-C559-41FF-9DA7-01AD5A67CA1D}" srcOrd="2" destOrd="0" presId="urn:microsoft.com/office/officeart/2018/2/layout/IconLabelDescriptionList"/>
    <dgm:cxn modelId="{5F7AF85F-3DCE-46AC-AD93-A0626C482404}" type="presParOf" srcId="{574E6472-E6FB-4358-B6AD-8846F3296454}" destId="{0274A6B8-8CCB-4681-B531-6F69DCCE8722}" srcOrd="3" destOrd="0" presId="urn:microsoft.com/office/officeart/2018/2/layout/IconLabelDescriptionList"/>
    <dgm:cxn modelId="{BF44A39C-9003-4019-8F66-7177FE23CF17}" type="presParOf" srcId="{574E6472-E6FB-4358-B6AD-8846F3296454}" destId="{34E1926E-6585-427F-9A0B-04F156A002FB}" srcOrd="4" destOrd="0" presId="urn:microsoft.com/office/officeart/2018/2/layout/IconLabelDescriptionList"/>
    <dgm:cxn modelId="{23FC44B0-222D-497A-80C7-36AEAC09D84C}" type="presParOf" srcId="{4ED76E2A-5398-4B27-827B-10B3D0F4BBEC}" destId="{06A13F87-31D7-46C7-BB4A-5C434CC87286}" srcOrd="3" destOrd="0" presId="urn:microsoft.com/office/officeart/2018/2/layout/IconLabelDescriptionList"/>
    <dgm:cxn modelId="{A5435BE0-6B8A-47DD-BB2F-BC66DF21093E}" type="presParOf" srcId="{4ED76E2A-5398-4B27-827B-10B3D0F4BBEC}" destId="{C83E5354-D339-4DDA-91FC-8BA0F72FA13C}" srcOrd="4" destOrd="0" presId="urn:microsoft.com/office/officeart/2018/2/layout/IconLabelDescriptionList"/>
    <dgm:cxn modelId="{D2A2E612-4877-4244-8DBE-699E4B9C2823}" type="presParOf" srcId="{C83E5354-D339-4DDA-91FC-8BA0F72FA13C}" destId="{45CFE31A-56C0-45F3-9E5E-DD313528CFD4}" srcOrd="0" destOrd="0" presId="urn:microsoft.com/office/officeart/2018/2/layout/IconLabelDescriptionList"/>
    <dgm:cxn modelId="{D95FF3E5-6646-458A-BC6B-A2DEEB3D85E1}" type="presParOf" srcId="{C83E5354-D339-4DDA-91FC-8BA0F72FA13C}" destId="{A6AEBBF4-4D28-4861-A83F-1D6F01A7BEEA}" srcOrd="1" destOrd="0" presId="urn:microsoft.com/office/officeart/2018/2/layout/IconLabelDescriptionList"/>
    <dgm:cxn modelId="{E2D1275E-5636-4918-906B-2AB682AA66BC}" type="presParOf" srcId="{C83E5354-D339-4DDA-91FC-8BA0F72FA13C}" destId="{9D97BBCE-64C5-4C9F-90B6-EC98E12A7DAC}" srcOrd="2" destOrd="0" presId="urn:microsoft.com/office/officeart/2018/2/layout/IconLabelDescriptionList"/>
    <dgm:cxn modelId="{2FA69812-53E1-4EE6-B848-857C1ECABF3C}" type="presParOf" srcId="{C83E5354-D339-4DDA-91FC-8BA0F72FA13C}" destId="{5B2B89DE-8F58-413B-9AB6-B0A3116766F4}" srcOrd="3" destOrd="0" presId="urn:microsoft.com/office/officeart/2018/2/layout/IconLabelDescriptionList"/>
    <dgm:cxn modelId="{FD8AD5B7-F071-4CD9-A019-B652DD13E230}" type="presParOf" srcId="{C83E5354-D339-4DDA-91FC-8BA0F72FA13C}" destId="{BA1F866D-6191-4E34-BA69-4D29F829BB0B}" srcOrd="4" destOrd="0" presId="urn:microsoft.com/office/officeart/2018/2/layout/IconLabelDescriptionList"/>
    <dgm:cxn modelId="{25F89836-2228-4B51-96E4-30C26380C819}" type="presParOf" srcId="{4ED76E2A-5398-4B27-827B-10B3D0F4BBEC}" destId="{4939689E-DA49-4711-AA4F-D12F28313177}" srcOrd="5" destOrd="0" presId="urn:microsoft.com/office/officeart/2018/2/layout/IconLabelDescriptionList"/>
    <dgm:cxn modelId="{90A4CE93-D04F-4984-A155-6BEA560D3ED7}" type="presParOf" srcId="{4ED76E2A-5398-4B27-827B-10B3D0F4BBEC}" destId="{0D24F785-8FC8-4BE9-AD33-99237D28C129}" srcOrd="6" destOrd="0" presId="urn:microsoft.com/office/officeart/2018/2/layout/IconLabelDescriptionList"/>
    <dgm:cxn modelId="{29EBC33C-040F-4E7C-8759-BBD35D14A3F7}" type="presParOf" srcId="{0D24F785-8FC8-4BE9-AD33-99237D28C129}" destId="{408FEF36-4712-449F-A4DA-B5D1BD4B6B71}" srcOrd="0" destOrd="0" presId="urn:microsoft.com/office/officeart/2018/2/layout/IconLabelDescriptionList"/>
    <dgm:cxn modelId="{0BCCFDD9-68D1-4F7A-A6B1-F9F71CFB0A12}" type="presParOf" srcId="{0D24F785-8FC8-4BE9-AD33-99237D28C129}" destId="{6EC12590-E40C-4BFA-AD51-A5EF71B60D67}" srcOrd="1" destOrd="0" presId="urn:microsoft.com/office/officeart/2018/2/layout/IconLabelDescriptionList"/>
    <dgm:cxn modelId="{31E911FF-4724-4407-90A7-B6515A812197}" type="presParOf" srcId="{0D24F785-8FC8-4BE9-AD33-99237D28C129}" destId="{3612F4BB-B543-4FCE-ACA2-2CC4A600C2CF}" srcOrd="2" destOrd="0" presId="urn:microsoft.com/office/officeart/2018/2/layout/IconLabelDescriptionList"/>
    <dgm:cxn modelId="{6E6C01F9-1DF3-42DC-A4AD-957B5EF25C19}" type="presParOf" srcId="{0D24F785-8FC8-4BE9-AD33-99237D28C129}" destId="{60F25224-F2CF-4909-924E-4040EF618508}" srcOrd="3" destOrd="0" presId="urn:microsoft.com/office/officeart/2018/2/layout/IconLabelDescriptionList"/>
    <dgm:cxn modelId="{2BDB1615-B489-4211-87CD-F6AD6BFEEDE9}" type="presParOf" srcId="{0D24F785-8FC8-4BE9-AD33-99237D28C129}" destId="{721CD3BC-8A97-4DCB-9289-083EF204C6F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A0984B-FBD0-475B-96A5-F688ABBC25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F666B6-17FB-44D5-A85A-57C9422427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Deploy and test stripe integration</a:t>
          </a:r>
          <a:endParaRPr lang="en-US"/>
        </a:p>
      </dgm:t>
    </dgm:pt>
    <dgm:pt modelId="{1572FA58-7F7A-4521-A286-8907801EE742}" type="parTrans" cxnId="{B78CAA7A-C665-4017-840D-B418613DC496}">
      <dgm:prSet/>
      <dgm:spPr/>
      <dgm:t>
        <a:bodyPr/>
        <a:lstStyle/>
        <a:p>
          <a:endParaRPr lang="en-US"/>
        </a:p>
      </dgm:t>
    </dgm:pt>
    <dgm:pt modelId="{E6A3FF7C-5A1F-4998-AF36-B376B12C63A5}" type="sibTrans" cxnId="{B78CAA7A-C665-4017-840D-B418613DC496}">
      <dgm:prSet/>
      <dgm:spPr/>
      <dgm:t>
        <a:bodyPr/>
        <a:lstStyle/>
        <a:p>
          <a:endParaRPr lang="en-US"/>
        </a:p>
      </dgm:t>
    </dgm:pt>
    <dgm:pt modelId="{58F54405-6AC9-4AF6-8F42-F6E2397D65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Validation for data accuracy and security</a:t>
          </a:r>
          <a:endParaRPr lang="en-US"/>
        </a:p>
      </dgm:t>
    </dgm:pt>
    <dgm:pt modelId="{CFB9C3DE-9CFE-4A88-B8E2-3A7D4B716FF8}" type="parTrans" cxnId="{10920A08-8D15-4C50-9F0E-3AA4BA1F3618}">
      <dgm:prSet/>
      <dgm:spPr/>
      <dgm:t>
        <a:bodyPr/>
        <a:lstStyle/>
        <a:p>
          <a:endParaRPr lang="en-US"/>
        </a:p>
      </dgm:t>
    </dgm:pt>
    <dgm:pt modelId="{DC9AB0E5-8793-4E82-9C2A-72D01552C531}" type="sibTrans" cxnId="{10920A08-8D15-4C50-9F0E-3AA4BA1F3618}">
      <dgm:prSet/>
      <dgm:spPr/>
      <dgm:t>
        <a:bodyPr/>
        <a:lstStyle/>
        <a:p>
          <a:endParaRPr lang="en-US"/>
        </a:p>
      </dgm:t>
    </dgm:pt>
    <dgm:pt modelId="{7CE1A3F3-71C9-43C6-A462-66C701F200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Backend integration  (Report Upload)</a:t>
          </a:r>
          <a:endParaRPr lang="en-US"/>
        </a:p>
      </dgm:t>
    </dgm:pt>
    <dgm:pt modelId="{4CCEFDF0-FFDF-4558-BB6E-991C82EC7593}" type="parTrans" cxnId="{24B449A9-C555-41F1-A95E-9DA84BC4D939}">
      <dgm:prSet/>
      <dgm:spPr/>
      <dgm:t>
        <a:bodyPr/>
        <a:lstStyle/>
        <a:p>
          <a:endParaRPr lang="en-US"/>
        </a:p>
      </dgm:t>
    </dgm:pt>
    <dgm:pt modelId="{62975659-207A-4887-AABC-9751D97A486D}" type="sibTrans" cxnId="{24B449A9-C555-41F1-A95E-9DA84BC4D939}">
      <dgm:prSet/>
      <dgm:spPr/>
      <dgm:t>
        <a:bodyPr/>
        <a:lstStyle/>
        <a:p>
          <a:endParaRPr lang="en-US"/>
        </a:p>
      </dgm:t>
    </dgm:pt>
    <dgm:pt modelId="{AD75F577-B8A1-42A3-A219-5881E4787D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Feedback for User / Communicate the payment status</a:t>
          </a:r>
          <a:endParaRPr lang="en-US"/>
        </a:p>
      </dgm:t>
    </dgm:pt>
    <dgm:pt modelId="{A88ECCAF-803D-4B02-AC38-43DA7EA764E1}" type="parTrans" cxnId="{1C3AFA7A-22FC-45EC-8C1B-C4A6ACCE38D6}">
      <dgm:prSet/>
      <dgm:spPr/>
      <dgm:t>
        <a:bodyPr/>
        <a:lstStyle/>
        <a:p>
          <a:endParaRPr lang="en-US"/>
        </a:p>
      </dgm:t>
    </dgm:pt>
    <dgm:pt modelId="{B2778E88-D69A-47A2-8076-B593F02D926E}" type="sibTrans" cxnId="{1C3AFA7A-22FC-45EC-8C1B-C4A6ACCE38D6}">
      <dgm:prSet/>
      <dgm:spPr/>
      <dgm:t>
        <a:bodyPr/>
        <a:lstStyle/>
        <a:p>
          <a:endParaRPr lang="en-US"/>
        </a:p>
      </dgm:t>
    </dgm:pt>
    <dgm:pt modelId="{2476B38E-A0AA-41C2-A5B8-8F440D154A04}" type="pres">
      <dgm:prSet presAssocID="{07A0984B-FBD0-475B-96A5-F688ABBC25D3}" presName="root" presStyleCnt="0">
        <dgm:presLayoutVars>
          <dgm:dir/>
          <dgm:resizeHandles val="exact"/>
        </dgm:presLayoutVars>
      </dgm:prSet>
      <dgm:spPr/>
    </dgm:pt>
    <dgm:pt modelId="{3B5B9B5E-375C-4F54-B59B-1B12A35F23EF}" type="pres">
      <dgm:prSet presAssocID="{6AF666B6-17FB-44D5-A85A-57C9422427D1}" presName="compNode" presStyleCnt="0"/>
      <dgm:spPr/>
    </dgm:pt>
    <dgm:pt modelId="{F8EBE699-28C4-4A2E-B17A-11D3F14AA1AD}" type="pres">
      <dgm:prSet presAssocID="{6AF666B6-17FB-44D5-A85A-57C9422427D1}" presName="iconBgRect" presStyleLbl="bgShp" presStyleIdx="0" presStyleCnt="4"/>
      <dgm:spPr/>
    </dgm:pt>
    <dgm:pt modelId="{C2C8DCA5-138C-4231-946F-51FD263003DB}" type="pres">
      <dgm:prSet presAssocID="{6AF666B6-17FB-44D5-A85A-57C9422427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39B70A4C-9502-4573-8966-6826AAFA12C3}" type="pres">
      <dgm:prSet presAssocID="{6AF666B6-17FB-44D5-A85A-57C9422427D1}" presName="spaceRect" presStyleCnt="0"/>
      <dgm:spPr/>
    </dgm:pt>
    <dgm:pt modelId="{F5D80132-F4AD-4EF9-82AD-2ADF0FEA69F7}" type="pres">
      <dgm:prSet presAssocID="{6AF666B6-17FB-44D5-A85A-57C9422427D1}" presName="textRect" presStyleLbl="revTx" presStyleIdx="0" presStyleCnt="4">
        <dgm:presLayoutVars>
          <dgm:chMax val="1"/>
          <dgm:chPref val="1"/>
        </dgm:presLayoutVars>
      </dgm:prSet>
      <dgm:spPr/>
    </dgm:pt>
    <dgm:pt modelId="{BC40AAE2-9A84-40D0-9A7F-92B199BB97C1}" type="pres">
      <dgm:prSet presAssocID="{E6A3FF7C-5A1F-4998-AF36-B376B12C63A5}" presName="sibTrans" presStyleCnt="0"/>
      <dgm:spPr/>
    </dgm:pt>
    <dgm:pt modelId="{97F42E5E-817C-4487-9696-70E8F2C9D300}" type="pres">
      <dgm:prSet presAssocID="{58F54405-6AC9-4AF6-8F42-F6E2397D65B0}" presName="compNode" presStyleCnt="0"/>
      <dgm:spPr/>
    </dgm:pt>
    <dgm:pt modelId="{03AD05D5-9714-48BB-B71B-9E2EF8076E4D}" type="pres">
      <dgm:prSet presAssocID="{58F54405-6AC9-4AF6-8F42-F6E2397D65B0}" presName="iconBgRect" presStyleLbl="bgShp" presStyleIdx="1" presStyleCnt="4"/>
      <dgm:spPr/>
    </dgm:pt>
    <dgm:pt modelId="{4F5CBDE8-A1F4-4B69-86F5-17D354EBCED4}" type="pres">
      <dgm:prSet presAssocID="{58F54405-6AC9-4AF6-8F42-F6E2397D65B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4605E6F4-76CE-4BD6-A34F-3D72CADEF76A}" type="pres">
      <dgm:prSet presAssocID="{58F54405-6AC9-4AF6-8F42-F6E2397D65B0}" presName="spaceRect" presStyleCnt="0"/>
      <dgm:spPr/>
    </dgm:pt>
    <dgm:pt modelId="{F48C6CA1-8CD8-4336-AE52-89735EE11267}" type="pres">
      <dgm:prSet presAssocID="{58F54405-6AC9-4AF6-8F42-F6E2397D65B0}" presName="textRect" presStyleLbl="revTx" presStyleIdx="1" presStyleCnt="4">
        <dgm:presLayoutVars>
          <dgm:chMax val="1"/>
          <dgm:chPref val="1"/>
        </dgm:presLayoutVars>
      </dgm:prSet>
      <dgm:spPr/>
    </dgm:pt>
    <dgm:pt modelId="{91971FA9-3C08-4E88-B6A5-F2B4DF275153}" type="pres">
      <dgm:prSet presAssocID="{DC9AB0E5-8793-4E82-9C2A-72D01552C531}" presName="sibTrans" presStyleCnt="0"/>
      <dgm:spPr/>
    </dgm:pt>
    <dgm:pt modelId="{B1DF19DB-8D36-498B-AC5A-0BC77710E4B0}" type="pres">
      <dgm:prSet presAssocID="{7CE1A3F3-71C9-43C6-A462-66C701F20057}" presName="compNode" presStyleCnt="0"/>
      <dgm:spPr/>
    </dgm:pt>
    <dgm:pt modelId="{BFEABC3C-E359-4973-91B2-CE22D298D4F0}" type="pres">
      <dgm:prSet presAssocID="{7CE1A3F3-71C9-43C6-A462-66C701F20057}" presName="iconBgRect" presStyleLbl="bgShp" presStyleIdx="2" presStyleCnt="4"/>
      <dgm:spPr/>
    </dgm:pt>
    <dgm:pt modelId="{C5FB1B97-B1D2-4809-8D3B-BDA258903613}" type="pres">
      <dgm:prSet presAssocID="{7CE1A3F3-71C9-43C6-A462-66C701F200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A157DF1-E4C5-4AE8-9C1F-DC188C7DDC51}" type="pres">
      <dgm:prSet presAssocID="{7CE1A3F3-71C9-43C6-A462-66C701F20057}" presName="spaceRect" presStyleCnt="0"/>
      <dgm:spPr/>
    </dgm:pt>
    <dgm:pt modelId="{F2D48AF2-D855-4764-B10C-3B92A3EE6F98}" type="pres">
      <dgm:prSet presAssocID="{7CE1A3F3-71C9-43C6-A462-66C701F20057}" presName="textRect" presStyleLbl="revTx" presStyleIdx="2" presStyleCnt="4">
        <dgm:presLayoutVars>
          <dgm:chMax val="1"/>
          <dgm:chPref val="1"/>
        </dgm:presLayoutVars>
      </dgm:prSet>
      <dgm:spPr/>
    </dgm:pt>
    <dgm:pt modelId="{A5BB941B-BA73-4B2B-9C97-B12442566C73}" type="pres">
      <dgm:prSet presAssocID="{62975659-207A-4887-AABC-9751D97A486D}" presName="sibTrans" presStyleCnt="0"/>
      <dgm:spPr/>
    </dgm:pt>
    <dgm:pt modelId="{4A3CAF28-FE48-42F1-BF1D-72ADBC2E4EA3}" type="pres">
      <dgm:prSet presAssocID="{AD75F577-B8A1-42A3-A219-5881E4787D7D}" presName="compNode" presStyleCnt="0"/>
      <dgm:spPr/>
    </dgm:pt>
    <dgm:pt modelId="{2BC66E3B-0C6A-42F9-B3B8-0F3CD5B580F2}" type="pres">
      <dgm:prSet presAssocID="{AD75F577-B8A1-42A3-A219-5881E4787D7D}" presName="iconBgRect" presStyleLbl="bgShp" presStyleIdx="3" presStyleCnt="4"/>
      <dgm:spPr/>
    </dgm:pt>
    <dgm:pt modelId="{DAD84555-C0CC-4AAC-90E0-67C671562929}" type="pres">
      <dgm:prSet presAssocID="{AD75F577-B8A1-42A3-A219-5881E4787D7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2F4337D3-B7AB-495A-B29C-5CD4C0293FB1}" type="pres">
      <dgm:prSet presAssocID="{AD75F577-B8A1-42A3-A219-5881E4787D7D}" presName="spaceRect" presStyleCnt="0"/>
      <dgm:spPr/>
    </dgm:pt>
    <dgm:pt modelId="{82EE55AC-AF3A-4540-A4E1-8FF3A1B2A5BF}" type="pres">
      <dgm:prSet presAssocID="{AD75F577-B8A1-42A3-A219-5881E4787D7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C91B606-B6C8-4D2F-ACF2-F9E287AA38AF}" type="presOf" srcId="{AD75F577-B8A1-42A3-A219-5881E4787D7D}" destId="{82EE55AC-AF3A-4540-A4E1-8FF3A1B2A5BF}" srcOrd="0" destOrd="0" presId="urn:microsoft.com/office/officeart/2018/5/layout/IconCircleLabelList"/>
    <dgm:cxn modelId="{10920A08-8D15-4C50-9F0E-3AA4BA1F3618}" srcId="{07A0984B-FBD0-475B-96A5-F688ABBC25D3}" destId="{58F54405-6AC9-4AF6-8F42-F6E2397D65B0}" srcOrd="1" destOrd="0" parTransId="{CFB9C3DE-9CFE-4A88-B8E2-3A7D4B716FF8}" sibTransId="{DC9AB0E5-8793-4E82-9C2A-72D01552C531}"/>
    <dgm:cxn modelId="{2C6F181C-E24A-458D-9271-927814A14CAA}" type="presOf" srcId="{6AF666B6-17FB-44D5-A85A-57C9422427D1}" destId="{F5D80132-F4AD-4EF9-82AD-2ADF0FEA69F7}" srcOrd="0" destOrd="0" presId="urn:microsoft.com/office/officeart/2018/5/layout/IconCircleLabelList"/>
    <dgm:cxn modelId="{B78CAA7A-C665-4017-840D-B418613DC496}" srcId="{07A0984B-FBD0-475B-96A5-F688ABBC25D3}" destId="{6AF666B6-17FB-44D5-A85A-57C9422427D1}" srcOrd="0" destOrd="0" parTransId="{1572FA58-7F7A-4521-A286-8907801EE742}" sibTransId="{E6A3FF7C-5A1F-4998-AF36-B376B12C63A5}"/>
    <dgm:cxn modelId="{1C3AFA7A-22FC-45EC-8C1B-C4A6ACCE38D6}" srcId="{07A0984B-FBD0-475B-96A5-F688ABBC25D3}" destId="{AD75F577-B8A1-42A3-A219-5881E4787D7D}" srcOrd="3" destOrd="0" parTransId="{A88ECCAF-803D-4B02-AC38-43DA7EA764E1}" sibTransId="{B2778E88-D69A-47A2-8076-B593F02D926E}"/>
    <dgm:cxn modelId="{2AE77195-FA83-490A-B029-FFA4A015FDA7}" type="presOf" srcId="{7CE1A3F3-71C9-43C6-A462-66C701F20057}" destId="{F2D48AF2-D855-4764-B10C-3B92A3EE6F98}" srcOrd="0" destOrd="0" presId="urn:microsoft.com/office/officeart/2018/5/layout/IconCircleLabelList"/>
    <dgm:cxn modelId="{24B449A9-C555-41F1-A95E-9DA84BC4D939}" srcId="{07A0984B-FBD0-475B-96A5-F688ABBC25D3}" destId="{7CE1A3F3-71C9-43C6-A462-66C701F20057}" srcOrd="2" destOrd="0" parTransId="{4CCEFDF0-FFDF-4558-BB6E-991C82EC7593}" sibTransId="{62975659-207A-4887-AABC-9751D97A486D}"/>
    <dgm:cxn modelId="{CC2643D6-AF82-4BF5-B4C5-30B694AA1518}" type="presOf" srcId="{58F54405-6AC9-4AF6-8F42-F6E2397D65B0}" destId="{F48C6CA1-8CD8-4336-AE52-89735EE11267}" srcOrd="0" destOrd="0" presId="urn:microsoft.com/office/officeart/2018/5/layout/IconCircleLabelList"/>
    <dgm:cxn modelId="{CCA988E1-568B-43A1-9A4C-4810717F1CB6}" type="presOf" srcId="{07A0984B-FBD0-475B-96A5-F688ABBC25D3}" destId="{2476B38E-A0AA-41C2-A5B8-8F440D154A04}" srcOrd="0" destOrd="0" presId="urn:microsoft.com/office/officeart/2018/5/layout/IconCircleLabelList"/>
    <dgm:cxn modelId="{CE220961-3E50-441F-BCBE-0DA1E6615C91}" type="presParOf" srcId="{2476B38E-A0AA-41C2-A5B8-8F440D154A04}" destId="{3B5B9B5E-375C-4F54-B59B-1B12A35F23EF}" srcOrd="0" destOrd="0" presId="urn:microsoft.com/office/officeart/2018/5/layout/IconCircleLabelList"/>
    <dgm:cxn modelId="{C21A1748-66C1-4077-A210-F9790E4365EE}" type="presParOf" srcId="{3B5B9B5E-375C-4F54-B59B-1B12A35F23EF}" destId="{F8EBE699-28C4-4A2E-B17A-11D3F14AA1AD}" srcOrd="0" destOrd="0" presId="urn:microsoft.com/office/officeart/2018/5/layout/IconCircleLabelList"/>
    <dgm:cxn modelId="{E6D97B08-39A8-4FEB-A3B3-C176F2E73E96}" type="presParOf" srcId="{3B5B9B5E-375C-4F54-B59B-1B12A35F23EF}" destId="{C2C8DCA5-138C-4231-946F-51FD263003DB}" srcOrd="1" destOrd="0" presId="urn:microsoft.com/office/officeart/2018/5/layout/IconCircleLabelList"/>
    <dgm:cxn modelId="{F70CBCAA-B95F-4A43-8264-7029A82B9F9E}" type="presParOf" srcId="{3B5B9B5E-375C-4F54-B59B-1B12A35F23EF}" destId="{39B70A4C-9502-4573-8966-6826AAFA12C3}" srcOrd="2" destOrd="0" presId="urn:microsoft.com/office/officeart/2018/5/layout/IconCircleLabelList"/>
    <dgm:cxn modelId="{C6E21BC4-45AD-4A56-ADFA-661279EF1902}" type="presParOf" srcId="{3B5B9B5E-375C-4F54-B59B-1B12A35F23EF}" destId="{F5D80132-F4AD-4EF9-82AD-2ADF0FEA69F7}" srcOrd="3" destOrd="0" presId="urn:microsoft.com/office/officeart/2018/5/layout/IconCircleLabelList"/>
    <dgm:cxn modelId="{B6369FFA-6B87-40FA-9177-38F01D9302D1}" type="presParOf" srcId="{2476B38E-A0AA-41C2-A5B8-8F440D154A04}" destId="{BC40AAE2-9A84-40D0-9A7F-92B199BB97C1}" srcOrd="1" destOrd="0" presId="urn:microsoft.com/office/officeart/2018/5/layout/IconCircleLabelList"/>
    <dgm:cxn modelId="{03986E6A-F931-43C4-9796-ACF81DCB79A8}" type="presParOf" srcId="{2476B38E-A0AA-41C2-A5B8-8F440D154A04}" destId="{97F42E5E-817C-4487-9696-70E8F2C9D300}" srcOrd="2" destOrd="0" presId="urn:microsoft.com/office/officeart/2018/5/layout/IconCircleLabelList"/>
    <dgm:cxn modelId="{34878E37-4A76-4D27-B980-72E0C0EFF831}" type="presParOf" srcId="{97F42E5E-817C-4487-9696-70E8F2C9D300}" destId="{03AD05D5-9714-48BB-B71B-9E2EF8076E4D}" srcOrd="0" destOrd="0" presId="urn:microsoft.com/office/officeart/2018/5/layout/IconCircleLabelList"/>
    <dgm:cxn modelId="{3C6BE659-68DE-4B5F-94C6-55FAAB9FAF7A}" type="presParOf" srcId="{97F42E5E-817C-4487-9696-70E8F2C9D300}" destId="{4F5CBDE8-A1F4-4B69-86F5-17D354EBCED4}" srcOrd="1" destOrd="0" presId="urn:microsoft.com/office/officeart/2018/5/layout/IconCircleLabelList"/>
    <dgm:cxn modelId="{8BE45522-57D4-436D-8169-0A8903DA9157}" type="presParOf" srcId="{97F42E5E-817C-4487-9696-70E8F2C9D300}" destId="{4605E6F4-76CE-4BD6-A34F-3D72CADEF76A}" srcOrd="2" destOrd="0" presId="urn:microsoft.com/office/officeart/2018/5/layout/IconCircleLabelList"/>
    <dgm:cxn modelId="{08BB1260-CC41-443B-8A69-F10529040605}" type="presParOf" srcId="{97F42E5E-817C-4487-9696-70E8F2C9D300}" destId="{F48C6CA1-8CD8-4336-AE52-89735EE11267}" srcOrd="3" destOrd="0" presId="urn:microsoft.com/office/officeart/2018/5/layout/IconCircleLabelList"/>
    <dgm:cxn modelId="{1E50DEBD-D941-488F-9757-BF5CCD18DEF8}" type="presParOf" srcId="{2476B38E-A0AA-41C2-A5B8-8F440D154A04}" destId="{91971FA9-3C08-4E88-B6A5-F2B4DF275153}" srcOrd="3" destOrd="0" presId="urn:microsoft.com/office/officeart/2018/5/layout/IconCircleLabelList"/>
    <dgm:cxn modelId="{ACCD37DE-8573-41B2-B5E4-EEEAE8635CEF}" type="presParOf" srcId="{2476B38E-A0AA-41C2-A5B8-8F440D154A04}" destId="{B1DF19DB-8D36-498B-AC5A-0BC77710E4B0}" srcOrd="4" destOrd="0" presId="urn:microsoft.com/office/officeart/2018/5/layout/IconCircleLabelList"/>
    <dgm:cxn modelId="{77256951-2B90-4A4C-AE87-BD6A439195E5}" type="presParOf" srcId="{B1DF19DB-8D36-498B-AC5A-0BC77710E4B0}" destId="{BFEABC3C-E359-4973-91B2-CE22D298D4F0}" srcOrd="0" destOrd="0" presId="urn:microsoft.com/office/officeart/2018/5/layout/IconCircleLabelList"/>
    <dgm:cxn modelId="{F5C26718-C45B-4A80-8506-1393C86E69E1}" type="presParOf" srcId="{B1DF19DB-8D36-498B-AC5A-0BC77710E4B0}" destId="{C5FB1B97-B1D2-4809-8D3B-BDA258903613}" srcOrd="1" destOrd="0" presId="urn:microsoft.com/office/officeart/2018/5/layout/IconCircleLabelList"/>
    <dgm:cxn modelId="{C6CD0E6B-5CC6-4E2F-986C-B7509D9552F6}" type="presParOf" srcId="{B1DF19DB-8D36-498B-AC5A-0BC77710E4B0}" destId="{FA157DF1-E4C5-4AE8-9C1F-DC188C7DDC51}" srcOrd="2" destOrd="0" presId="urn:microsoft.com/office/officeart/2018/5/layout/IconCircleLabelList"/>
    <dgm:cxn modelId="{03D96E6D-EAC6-4D16-8CD1-9C8AD0CBA7B1}" type="presParOf" srcId="{B1DF19DB-8D36-498B-AC5A-0BC77710E4B0}" destId="{F2D48AF2-D855-4764-B10C-3B92A3EE6F98}" srcOrd="3" destOrd="0" presId="urn:microsoft.com/office/officeart/2018/5/layout/IconCircleLabelList"/>
    <dgm:cxn modelId="{E2D62164-1DFC-4E47-93C8-CEB9FFC24481}" type="presParOf" srcId="{2476B38E-A0AA-41C2-A5B8-8F440D154A04}" destId="{A5BB941B-BA73-4B2B-9C97-B12442566C73}" srcOrd="5" destOrd="0" presId="urn:microsoft.com/office/officeart/2018/5/layout/IconCircleLabelList"/>
    <dgm:cxn modelId="{D9F29A96-D80C-4FE6-B192-1DB0E6941D46}" type="presParOf" srcId="{2476B38E-A0AA-41C2-A5B8-8F440D154A04}" destId="{4A3CAF28-FE48-42F1-BF1D-72ADBC2E4EA3}" srcOrd="6" destOrd="0" presId="urn:microsoft.com/office/officeart/2018/5/layout/IconCircleLabelList"/>
    <dgm:cxn modelId="{FC7227E4-E7FA-4FD5-B4FE-6AF58A0AAA30}" type="presParOf" srcId="{4A3CAF28-FE48-42F1-BF1D-72ADBC2E4EA3}" destId="{2BC66E3B-0C6A-42F9-B3B8-0F3CD5B580F2}" srcOrd="0" destOrd="0" presId="urn:microsoft.com/office/officeart/2018/5/layout/IconCircleLabelList"/>
    <dgm:cxn modelId="{16EE942A-B9BE-4B72-AC8C-DD8AB4C03DA2}" type="presParOf" srcId="{4A3CAF28-FE48-42F1-BF1D-72ADBC2E4EA3}" destId="{DAD84555-C0CC-4AAC-90E0-67C671562929}" srcOrd="1" destOrd="0" presId="urn:microsoft.com/office/officeart/2018/5/layout/IconCircleLabelList"/>
    <dgm:cxn modelId="{2CB7BF2E-C2B1-426A-BEAA-0A79A9917EBB}" type="presParOf" srcId="{4A3CAF28-FE48-42F1-BF1D-72ADBC2E4EA3}" destId="{2F4337D3-B7AB-495A-B29C-5CD4C0293FB1}" srcOrd="2" destOrd="0" presId="urn:microsoft.com/office/officeart/2018/5/layout/IconCircleLabelList"/>
    <dgm:cxn modelId="{BAE3349C-BD84-4BCB-933B-3932DAB99E6E}" type="presParOf" srcId="{4A3CAF28-FE48-42F1-BF1D-72ADBC2E4EA3}" destId="{82EE55AC-AF3A-4540-A4E1-8FF3A1B2A5B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B4202F-4C23-42F5-90BD-9A1406FDC5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4840149-E7DF-472C-BE60-E94BB09C2F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 in area with mobile blackspots. </a:t>
          </a:r>
        </a:p>
      </dgm:t>
    </dgm:pt>
    <dgm:pt modelId="{D21C5CC7-A58F-43F6-8864-A532D8BF95D7}" type="parTrans" cxnId="{3F7E38A2-E5F6-4B32-AC6F-F0FD061E7F52}">
      <dgm:prSet/>
      <dgm:spPr/>
      <dgm:t>
        <a:bodyPr/>
        <a:lstStyle/>
        <a:p>
          <a:endParaRPr lang="en-US"/>
        </a:p>
      </dgm:t>
    </dgm:pt>
    <dgm:pt modelId="{754C487F-BE18-4ECF-B097-565016C86928}" type="sibTrans" cxnId="{3F7E38A2-E5F6-4B32-AC6F-F0FD061E7F52}">
      <dgm:prSet/>
      <dgm:spPr/>
      <dgm:t>
        <a:bodyPr/>
        <a:lstStyle/>
        <a:p>
          <a:endParaRPr lang="en-US"/>
        </a:p>
      </dgm:t>
    </dgm:pt>
    <dgm:pt modelId="{5E4DDC4D-1131-4D54-BE0B-EE2537C92B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Deploy the app for production.</a:t>
          </a:r>
        </a:p>
      </dgm:t>
    </dgm:pt>
    <dgm:pt modelId="{2BE01130-9C99-483F-BDCF-71F0D37DFCC1}" type="parTrans" cxnId="{35A5AE51-CC2D-41E1-B803-4867CFC79396}">
      <dgm:prSet/>
      <dgm:spPr/>
      <dgm:t>
        <a:bodyPr/>
        <a:lstStyle/>
        <a:p>
          <a:endParaRPr lang="en-US"/>
        </a:p>
      </dgm:t>
    </dgm:pt>
    <dgm:pt modelId="{81E40308-7B0B-4999-B3D6-C0FFCCD73216}" type="sibTrans" cxnId="{35A5AE51-CC2D-41E1-B803-4867CFC79396}">
      <dgm:prSet/>
      <dgm:spPr/>
      <dgm:t>
        <a:bodyPr/>
        <a:lstStyle/>
        <a:p>
          <a:endParaRPr lang="en-US"/>
        </a:p>
      </dgm:t>
    </dgm:pt>
    <dgm:pt modelId="{D440F650-653A-4626-835D-9212CA75C0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Communicate the progress.</a:t>
          </a:r>
        </a:p>
      </dgm:t>
    </dgm:pt>
    <dgm:pt modelId="{6E322363-DD77-421B-9E87-702135BF0771}" type="parTrans" cxnId="{0332680A-9F18-42A5-B2F7-09D92C759F32}">
      <dgm:prSet/>
      <dgm:spPr/>
      <dgm:t>
        <a:bodyPr/>
        <a:lstStyle/>
        <a:p>
          <a:endParaRPr lang="en-US"/>
        </a:p>
      </dgm:t>
    </dgm:pt>
    <dgm:pt modelId="{FFC46D42-BC99-46D8-970C-330F6D3DC5AA}" type="sibTrans" cxnId="{0332680A-9F18-42A5-B2F7-09D92C759F32}">
      <dgm:prSet/>
      <dgm:spPr/>
      <dgm:t>
        <a:bodyPr/>
        <a:lstStyle/>
        <a:p>
          <a:endParaRPr lang="en-US"/>
        </a:p>
      </dgm:t>
    </dgm:pt>
    <dgm:pt modelId="{6E0CBD95-C599-4FC9-B46F-086B5C0729C9}" type="pres">
      <dgm:prSet presAssocID="{75B4202F-4C23-42F5-90BD-9A1406FDC574}" presName="root" presStyleCnt="0">
        <dgm:presLayoutVars>
          <dgm:dir/>
          <dgm:resizeHandles val="exact"/>
        </dgm:presLayoutVars>
      </dgm:prSet>
      <dgm:spPr/>
    </dgm:pt>
    <dgm:pt modelId="{93459ADB-DCAA-48E3-84C3-F171DA2FA7B7}" type="pres">
      <dgm:prSet presAssocID="{34840149-E7DF-472C-BE60-E94BB09C2F73}" presName="compNode" presStyleCnt="0"/>
      <dgm:spPr/>
    </dgm:pt>
    <dgm:pt modelId="{2015D842-73CF-4448-93D8-B92FF16CBAD1}" type="pres">
      <dgm:prSet presAssocID="{34840149-E7DF-472C-BE60-E94BB09C2F73}" presName="bgRect" presStyleLbl="bgShp" presStyleIdx="0" presStyleCnt="3"/>
      <dgm:spPr/>
    </dgm:pt>
    <dgm:pt modelId="{8DDBCC32-0E61-4E34-8462-C9C84B4470FF}" type="pres">
      <dgm:prSet presAssocID="{34840149-E7DF-472C-BE60-E94BB09C2F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202D6A5-2EB0-4717-A1B0-26A3D28CDBEF}" type="pres">
      <dgm:prSet presAssocID="{34840149-E7DF-472C-BE60-E94BB09C2F73}" presName="spaceRect" presStyleCnt="0"/>
      <dgm:spPr/>
    </dgm:pt>
    <dgm:pt modelId="{377C3C10-6B0D-4B9F-B424-93058F03C9D6}" type="pres">
      <dgm:prSet presAssocID="{34840149-E7DF-472C-BE60-E94BB09C2F73}" presName="parTx" presStyleLbl="revTx" presStyleIdx="0" presStyleCnt="3">
        <dgm:presLayoutVars>
          <dgm:chMax val="0"/>
          <dgm:chPref val="0"/>
        </dgm:presLayoutVars>
      </dgm:prSet>
      <dgm:spPr/>
    </dgm:pt>
    <dgm:pt modelId="{31A04001-4443-41EB-9548-3A4359B00A20}" type="pres">
      <dgm:prSet presAssocID="{754C487F-BE18-4ECF-B097-565016C86928}" presName="sibTrans" presStyleCnt="0"/>
      <dgm:spPr/>
    </dgm:pt>
    <dgm:pt modelId="{3A9584C5-4783-41BF-A34B-5F4FCAC6253D}" type="pres">
      <dgm:prSet presAssocID="{5E4DDC4D-1131-4D54-BE0B-EE2537C92B7A}" presName="compNode" presStyleCnt="0"/>
      <dgm:spPr/>
    </dgm:pt>
    <dgm:pt modelId="{9051FB8A-8774-47B6-9365-49DA345D7176}" type="pres">
      <dgm:prSet presAssocID="{5E4DDC4D-1131-4D54-BE0B-EE2537C92B7A}" presName="bgRect" presStyleLbl="bgShp" presStyleIdx="1" presStyleCnt="3"/>
      <dgm:spPr/>
    </dgm:pt>
    <dgm:pt modelId="{2F28DD29-EFA1-44D2-8D64-1E56F44B0FA4}" type="pres">
      <dgm:prSet presAssocID="{5E4DDC4D-1131-4D54-BE0B-EE2537C92B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81F1D1F-D80C-4FF1-BEE0-652269EA6D87}" type="pres">
      <dgm:prSet presAssocID="{5E4DDC4D-1131-4D54-BE0B-EE2537C92B7A}" presName="spaceRect" presStyleCnt="0"/>
      <dgm:spPr/>
    </dgm:pt>
    <dgm:pt modelId="{34451A36-88AD-4A86-AB06-F7F30A091E68}" type="pres">
      <dgm:prSet presAssocID="{5E4DDC4D-1131-4D54-BE0B-EE2537C92B7A}" presName="parTx" presStyleLbl="revTx" presStyleIdx="1" presStyleCnt="3">
        <dgm:presLayoutVars>
          <dgm:chMax val="0"/>
          <dgm:chPref val="0"/>
        </dgm:presLayoutVars>
      </dgm:prSet>
      <dgm:spPr/>
    </dgm:pt>
    <dgm:pt modelId="{F36865BD-78DA-4AE7-B10E-0A2B21C7E7D5}" type="pres">
      <dgm:prSet presAssocID="{81E40308-7B0B-4999-B3D6-C0FFCCD73216}" presName="sibTrans" presStyleCnt="0"/>
      <dgm:spPr/>
    </dgm:pt>
    <dgm:pt modelId="{D9AC51EC-4111-4447-AC83-2CEB68CC9439}" type="pres">
      <dgm:prSet presAssocID="{D440F650-653A-4626-835D-9212CA75C026}" presName="compNode" presStyleCnt="0"/>
      <dgm:spPr/>
    </dgm:pt>
    <dgm:pt modelId="{2F28C9BF-F776-4E88-B46C-305157C45556}" type="pres">
      <dgm:prSet presAssocID="{D440F650-653A-4626-835D-9212CA75C026}" presName="bgRect" presStyleLbl="bgShp" presStyleIdx="2" presStyleCnt="3"/>
      <dgm:spPr/>
    </dgm:pt>
    <dgm:pt modelId="{B1E80106-14D0-430F-AE21-912097DDD2C3}" type="pres">
      <dgm:prSet presAssocID="{D440F650-653A-4626-835D-9212CA75C0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A16F3B3F-2E4D-431A-9389-394EC5E6AA89}" type="pres">
      <dgm:prSet presAssocID="{D440F650-653A-4626-835D-9212CA75C026}" presName="spaceRect" presStyleCnt="0"/>
      <dgm:spPr/>
    </dgm:pt>
    <dgm:pt modelId="{FEF07149-7457-47B5-8C5D-07759D26F0E3}" type="pres">
      <dgm:prSet presAssocID="{D440F650-653A-4626-835D-9212CA75C0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332680A-9F18-42A5-B2F7-09D92C759F32}" srcId="{75B4202F-4C23-42F5-90BD-9A1406FDC574}" destId="{D440F650-653A-4626-835D-9212CA75C026}" srcOrd="2" destOrd="0" parTransId="{6E322363-DD77-421B-9E87-702135BF0771}" sibTransId="{FFC46D42-BC99-46D8-970C-330F6D3DC5AA}"/>
    <dgm:cxn modelId="{35A5AE51-CC2D-41E1-B803-4867CFC79396}" srcId="{75B4202F-4C23-42F5-90BD-9A1406FDC574}" destId="{5E4DDC4D-1131-4D54-BE0B-EE2537C92B7A}" srcOrd="1" destOrd="0" parTransId="{2BE01130-9C99-483F-BDCF-71F0D37DFCC1}" sibTransId="{81E40308-7B0B-4999-B3D6-C0FFCCD73216}"/>
    <dgm:cxn modelId="{5C64F49B-D73B-4721-87BA-BF94E78529B9}" type="presOf" srcId="{D440F650-653A-4626-835D-9212CA75C026}" destId="{FEF07149-7457-47B5-8C5D-07759D26F0E3}" srcOrd="0" destOrd="0" presId="urn:microsoft.com/office/officeart/2018/2/layout/IconVerticalSolidList"/>
    <dgm:cxn modelId="{3F7E38A2-E5F6-4B32-AC6F-F0FD061E7F52}" srcId="{75B4202F-4C23-42F5-90BD-9A1406FDC574}" destId="{34840149-E7DF-472C-BE60-E94BB09C2F73}" srcOrd="0" destOrd="0" parTransId="{D21C5CC7-A58F-43F6-8864-A532D8BF95D7}" sibTransId="{754C487F-BE18-4ECF-B097-565016C86928}"/>
    <dgm:cxn modelId="{C80538BA-D935-4897-BE37-1B9FD01FED61}" type="presOf" srcId="{34840149-E7DF-472C-BE60-E94BB09C2F73}" destId="{377C3C10-6B0D-4B9F-B424-93058F03C9D6}" srcOrd="0" destOrd="0" presId="urn:microsoft.com/office/officeart/2018/2/layout/IconVerticalSolidList"/>
    <dgm:cxn modelId="{CFF51DC7-7E87-4F91-9EB8-3F081F9BAC0E}" type="presOf" srcId="{75B4202F-4C23-42F5-90BD-9A1406FDC574}" destId="{6E0CBD95-C599-4FC9-B46F-086B5C0729C9}" srcOrd="0" destOrd="0" presId="urn:microsoft.com/office/officeart/2018/2/layout/IconVerticalSolidList"/>
    <dgm:cxn modelId="{AAD66DC9-BCD6-4486-A893-B003AD7608E9}" type="presOf" srcId="{5E4DDC4D-1131-4D54-BE0B-EE2537C92B7A}" destId="{34451A36-88AD-4A86-AB06-F7F30A091E68}" srcOrd="0" destOrd="0" presId="urn:microsoft.com/office/officeart/2018/2/layout/IconVerticalSolidList"/>
    <dgm:cxn modelId="{07DA40A8-4AD0-45B9-A099-4877313A01BE}" type="presParOf" srcId="{6E0CBD95-C599-4FC9-B46F-086B5C0729C9}" destId="{93459ADB-DCAA-48E3-84C3-F171DA2FA7B7}" srcOrd="0" destOrd="0" presId="urn:microsoft.com/office/officeart/2018/2/layout/IconVerticalSolidList"/>
    <dgm:cxn modelId="{D27A4162-4BC9-40B2-BA51-D02D9058B33F}" type="presParOf" srcId="{93459ADB-DCAA-48E3-84C3-F171DA2FA7B7}" destId="{2015D842-73CF-4448-93D8-B92FF16CBAD1}" srcOrd="0" destOrd="0" presId="urn:microsoft.com/office/officeart/2018/2/layout/IconVerticalSolidList"/>
    <dgm:cxn modelId="{AE20BAE3-1291-48C6-981A-B8C47AE81E05}" type="presParOf" srcId="{93459ADB-DCAA-48E3-84C3-F171DA2FA7B7}" destId="{8DDBCC32-0E61-4E34-8462-C9C84B4470FF}" srcOrd="1" destOrd="0" presId="urn:microsoft.com/office/officeart/2018/2/layout/IconVerticalSolidList"/>
    <dgm:cxn modelId="{541DF310-9285-4359-B759-227B80EF014B}" type="presParOf" srcId="{93459ADB-DCAA-48E3-84C3-F171DA2FA7B7}" destId="{5202D6A5-2EB0-4717-A1B0-26A3D28CDBEF}" srcOrd="2" destOrd="0" presId="urn:microsoft.com/office/officeart/2018/2/layout/IconVerticalSolidList"/>
    <dgm:cxn modelId="{19EA4F57-6CFC-4F24-9735-C4FEB834BDED}" type="presParOf" srcId="{93459ADB-DCAA-48E3-84C3-F171DA2FA7B7}" destId="{377C3C10-6B0D-4B9F-B424-93058F03C9D6}" srcOrd="3" destOrd="0" presId="urn:microsoft.com/office/officeart/2018/2/layout/IconVerticalSolidList"/>
    <dgm:cxn modelId="{3203A49E-261D-4B85-9914-CC9960B4F3DE}" type="presParOf" srcId="{6E0CBD95-C599-4FC9-B46F-086B5C0729C9}" destId="{31A04001-4443-41EB-9548-3A4359B00A20}" srcOrd="1" destOrd="0" presId="urn:microsoft.com/office/officeart/2018/2/layout/IconVerticalSolidList"/>
    <dgm:cxn modelId="{50DDA575-1527-4BB8-9F45-2E6C44C70893}" type="presParOf" srcId="{6E0CBD95-C599-4FC9-B46F-086B5C0729C9}" destId="{3A9584C5-4783-41BF-A34B-5F4FCAC6253D}" srcOrd="2" destOrd="0" presId="urn:microsoft.com/office/officeart/2018/2/layout/IconVerticalSolidList"/>
    <dgm:cxn modelId="{4AFC6074-C7B1-488B-85D7-870FB90F74DF}" type="presParOf" srcId="{3A9584C5-4783-41BF-A34B-5F4FCAC6253D}" destId="{9051FB8A-8774-47B6-9365-49DA345D7176}" srcOrd="0" destOrd="0" presId="urn:microsoft.com/office/officeart/2018/2/layout/IconVerticalSolidList"/>
    <dgm:cxn modelId="{0DC095D8-9EB5-45CA-9061-BEC18ADE4F04}" type="presParOf" srcId="{3A9584C5-4783-41BF-A34B-5F4FCAC6253D}" destId="{2F28DD29-EFA1-44D2-8D64-1E56F44B0FA4}" srcOrd="1" destOrd="0" presId="urn:microsoft.com/office/officeart/2018/2/layout/IconVerticalSolidList"/>
    <dgm:cxn modelId="{E85F7074-6960-44A6-B178-DE434BFC969A}" type="presParOf" srcId="{3A9584C5-4783-41BF-A34B-5F4FCAC6253D}" destId="{D81F1D1F-D80C-4FF1-BEE0-652269EA6D87}" srcOrd="2" destOrd="0" presId="urn:microsoft.com/office/officeart/2018/2/layout/IconVerticalSolidList"/>
    <dgm:cxn modelId="{5D62EA54-DFEB-4AA5-BAE9-33CA2C63FC44}" type="presParOf" srcId="{3A9584C5-4783-41BF-A34B-5F4FCAC6253D}" destId="{34451A36-88AD-4A86-AB06-F7F30A091E68}" srcOrd="3" destOrd="0" presId="urn:microsoft.com/office/officeart/2018/2/layout/IconVerticalSolidList"/>
    <dgm:cxn modelId="{3C409D32-6233-4509-8CB0-CC6F26EEA9F3}" type="presParOf" srcId="{6E0CBD95-C599-4FC9-B46F-086B5C0729C9}" destId="{F36865BD-78DA-4AE7-B10E-0A2B21C7E7D5}" srcOrd="3" destOrd="0" presId="urn:microsoft.com/office/officeart/2018/2/layout/IconVerticalSolidList"/>
    <dgm:cxn modelId="{822A650A-FF52-44F4-9962-2EE0F5B7200C}" type="presParOf" srcId="{6E0CBD95-C599-4FC9-B46F-086B5C0729C9}" destId="{D9AC51EC-4111-4447-AC83-2CEB68CC9439}" srcOrd="4" destOrd="0" presId="urn:microsoft.com/office/officeart/2018/2/layout/IconVerticalSolidList"/>
    <dgm:cxn modelId="{DFE4A93E-8C10-47C4-B02B-D8A7216E02C8}" type="presParOf" srcId="{D9AC51EC-4111-4447-AC83-2CEB68CC9439}" destId="{2F28C9BF-F776-4E88-B46C-305157C45556}" srcOrd="0" destOrd="0" presId="urn:microsoft.com/office/officeart/2018/2/layout/IconVerticalSolidList"/>
    <dgm:cxn modelId="{FA5C22EA-08A6-4B32-9859-7893A9CA230D}" type="presParOf" srcId="{D9AC51EC-4111-4447-AC83-2CEB68CC9439}" destId="{B1E80106-14D0-430F-AE21-912097DDD2C3}" srcOrd="1" destOrd="0" presId="urn:microsoft.com/office/officeart/2018/2/layout/IconVerticalSolidList"/>
    <dgm:cxn modelId="{EE1E39AD-7E2F-4408-8579-7B6A26CB1276}" type="presParOf" srcId="{D9AC51EC-4111-4447-AC83-2CEB68CC9439}" destId="{A16F3B3F-2E4D-431A-9389-394EC5E6AA89}" srcOrd="2" destOrd="0" presId="urn:microsoft.com/office/officeart/2018/2/layout/IconVerticalSolidList"/>
    <dgm:cxn modelId="{1AD8736A-B4F8-455D-9CD7-F19F86DFA04B}" type="presParOf" srcId="{D9AC51EC-4111-4447-AC83-2CEB68CC9439}" destId="{FEF07149-7457-47B5-8C5D-07759D26F0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107503-57FB-445A-8755-D3089258F3C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D86AB76-4216-4A05-BEDB-C21F1A97D955}">
      <dgm:prSet/>
      <dgm:spPr/>
      <dgm:t>
        <a:bodyPr/>
        <a:lstStyle/>
        <a:p>
          <a:r>
            <a:rPr lang="en-AU"/>
            <a:t>Email:</a:t>
          </a:r>
          <a:endParaRPr lang="en-US"/>
        </a:p>
      </dgm:t>
    </dgm:pt>
    <dgm:pt modelId="{645C446F-6F33-45F7-880E-295D535D8060}" type="parTrans" cxnId="{C5289573-F3F8-4840-B846-24D946660CE0}">
      <dgm:prSet/>
      <dgm:spPr/>
      <dgm:t>
        <a:bodyPr/>
        <a:lstStyle/>
        <a:p>
          <a:endParaRPr lang="en-US"/>
        </a:p>
      </dgm:t>
    </dgm:pt>
    <dgm:pt modelId="{087955BB-CF03-4EB3-8330-0F6902B0C8EC}" type="sibTrans" cxnId="{C5289573-F3F8-4840-B846-24D946660CE0}">
      <dgm:prSet/>
      <dgm:spPr/>
      <dgm:t>
        <a:bodyPr/>
        <a:lstStyle/>
        <a:p>
          <a:endParaRPr lang="en-US"/>
        </a:p>
      </dgm:t>
    </dgm:pt>
    <dgm:pt modelId="{F54BD245-AC19-47F6-9CA2-4372D9CA4771}">
      <dgm:prSet/>
      <dgm:spPr/>
      <dgm:t>
        <a:bodyPr/>
        <a:lstStyle/>
        <a:p>
          <a:r>
            <a:rPr lang="en-AU"/>
            <a:t>Used for formal communication</a:t>
          </a:r>
          <a:endParaRPr lang="en-US"/>
        </a:p>
      </dgm:t>
    </dgm:pt>
    <dgm:pt modelId="{42C5C344-0E31-464F-A56D-8E87F6488DB2}" type="parTrans" cxnId="{CFD13AAB-B160-4E25-AD07-158D3680872F}">
      <dgm:prSet/>
      <dgm:spPr/>
      <dgm:t>
        <a:bodyPr/>
        <a:lstStyle/>
        <a:p>
          <a:endParaRPr lang="en-US"/>
        </a:p>
      </dgm:t>
    </dgm:pt>
    <dgm:pt modelId="{DC7EECB8-08DA-468B-A98A-794F468C554E}" type="sibTrans" cxnId="{CFD13AAB-B160-4E25-AD07-158D3680872F}">
      <dgm:prSet/>
      <dgm:spPr/>
      <dgm:t>
        <a:bodyPr/>
        <a:lstStyle/>
        <a:p>
          <a:endParaRPr lang="en-US"/>
        </a:p>
      </dgm:t>
    </dgm:pt>
    <dgm:pt modelId="{6DDA5E1F-46C8-4AF0-889D-E69065C24D5E}">
      <dgm:prSet/>
      <dgm:spPr/>
      <dgm:t>
        <a:bodyPr/>
        <a:lstStyle/>
        <a:p>
          <a:r>
            <a:rPr lang="en-AU"/>
            <a:t>CC all relevant stakeholders</a:t>
          </a:r>
          <a:endParaRPr lang="en-US"/>
        </a:p>
      </dgm:t>
    </dgm:pt>
    <dgm:pt modelId="{E7641101-A0E2-43B8-A207-F422482BE6CF}" type="parTrans" cxnId="{62574BA9-14FF-47D8-A46A-6A2C7D359810}">
      <dgm:prSet/>
      <dgm:spPr/>
      <dgm:t>
        <a:bodyPr/>
        <a:lstStyle/>
        <a:p>
          <a:endParaRPr lang="en-US"/>
        </a:p>
      </dgm:t>
    </dgm:pt>
    <dgm:pt modelId="{ABB22311-8C3F-421A-A366-ADD39C0DE01A}" type="sibTrans" cxnId="{62574BA9-14FF-47D8-A46A-6A2C7D359810}">
      <dgm:prSet/>
      <dgm:spPr/>
      <dgm:t>
        <a:bodyPr/>
        <a:lstStyle/>
        <a:p>
          <a:endParaRPr lang="en-US"/>
        </a:p>
      </dgm:t>
    </dgm:pt>
    <dgm:pt modelId="{BE3F0E39-E129-4E6A-9219-B0C992F49721}">
      <dgm:prSet/>
      <dgm:spPr/>
      <dgm:t>
        <a:bodyPr/>
        <a:lstStyle/>
        <a:p>
          <a:r>
            <a:rPr lang="en-AU"/>
            <a:t>Frequent Informal Communication:</a:t>
          </a:r>
          <a:endParaRPr lang="en-US"/>
        </a:p>
      </dgm:t>
    </dgm:pt>
    <dgm:pt modelId="{789CF054-8A71-4F42-B2E5-5C0EDE84D0F2}" type="parTrans" cxnId="{98225FD4-390A-48F9-A33D-9B23B7162339}">
      <dgm:prSet/>
      <dgm:spPr/>
      <dgm:t>
        <a:bodyPr/>
        <a:lstStyle/>
        <a:p>
          <a:endParaRPr lang="en-US"/>
        </a:p>
      </dgm:t>
    </dgm:pt>
    <dgm:pt modelId="{ACA711DF-9DAB-4153-BBA6-62F1A752D474}" type="sibTrans" cxnId="{98225FD4-390A-48F9-A33D-9B23B7162339}">
      <dgm:prSet/>
      <dgm:spPr/>
      <dgm:t>
        <a:bodyPr/>
        <a:lstStyle/>
        <a:p>
          <a:endParaRPr lang="en-US"/>
        </a:p>
      </dgm:t>
    </dgm:pt>
    <dgm:pt modelId="{B30FD9C5-89C0-4CA3-AC41-D422A572E747}">
      <dgm:prSet/>
      <dgm:spPr/>
      <dgm:t>
        <a:bodyPr/>
        <a:lstStyle/>
        <a:p>
          <a:r>
            <a:rPr lang="en-AU"/>
            <a:t>Microsoft Teams Instant Messaging</a:t>
          </a:r>
          <a:endParaRPr lang="en-US"/>
        </a:p>
      </dgm:t>
    </dgm:pt>
    <dgm:pt modelId="{91CAEC07-5711-4E90-B255-887435EB157B}" type="parTrans" cxnId="{7B422BB3-3181-4E55-90B2-8D2E4D03706C}">
      <dgm:prSet/>
      <dgm:spPr/>
      <dgm:t>
        <a:bodyPr/>
        <a:lstStyle/>
        <a:p>
          <a:endParaRPr lang="en-US"/>
        </a:p>
      </dgm:t>
    </dgm:pt>
    <dgm:pt modelId="{3F1A247D-508C-4973-A4F7-D2567AB547B5}" type="sibTrans" cxnId="{7B422BB3-3181-4E55-90B2-8D2E4D03706C}">
      <dgm:prSet/>
      <dgm:spPr/>
      <dgm:t>
        <a:bodyPr/>
        <a:lstStyle/>
        <a:p>
          <a:endParaRPr lang="en-US"/>
        </a:p>
      </dgm:t>
    </dgm:pt>
    <dgm:pt modelId="{4A6D2CB5-8973-4A2B-B10C-3FFE819121BB}">
      <dgm:prSet/>
      <dgm:spPr/>
      <dgm:t>
        <a:bodyPr/>
        <a:lstStyle/>
        <a:p>
          <a:r>
            <a:rPr lang="en-AU"/>
            <a:t>For interaction with Shire, TAFE, and students</a:t>
          </a:r>
          <a:endParaRPr lang="en-US"/>
        </a:p>
      </dgm:t>
    </dgm:pt>
    <dgm:pt modelId="{EECE44C1-DFAD-4AC6-B8D8-A8C20CE7EFB8}" type="parTrans" cxnId="{A45823E4-B52E-4641-9521-D93355A43D55}">
      <dgm:prSet/>
      <dgm:spPr/>
      <dgm:t>
        <a:bodyPr/>
        <a:lstStyle/>
        <a:p>
          <a:endParaRPr lang="en-US"/>
        </a:p>
      </dgm:t>
    </dgm:pt>
    <dgm:pt modelId="{564C9A12-BE25-4722-B4C5-59D3625AFD34}" type="sibTrans" cxnId="{A45823E4-B52E-4641-9521-D93355A43D55}">
      <dgm:prSet/>
      <dgm:spPr/>
      <dgm:t>
        <a:bodyPr/>
        <a:lstStyle/>
        <a:p>
          <a:endParaRPr lang="en-US"/>
        </a:p>
      </dgm:t>
    </dgm:pt>
    <dgm:pt modelId="{848683C3-7A20-40C4-A280-FDB1BA5EF2DA}">
      <dgm:prSet/>
      <dgm:spPr/>
      <dgm:t>
        <a:bodyPr/>
        <a:lstStyle/>
        <a:p>
          <a:r>
            <a:rPr lang="en-AU"/>
            <a:t>Meetings:</a:t>
          </a:r>
          <a:endParaRPr lang="en-US"/>
        </a:p>
      </dgm:t>
    </dgm:pt>
    <dgm:pt modelId="{C56C0C21-BDCE-49FA-B829-AA010E7DB6AB}" type="parTrans" cxnId="{101C90DD-F9E9-474E-B23E-70137CDBB6C5}">
      <dgm:prSet/>
      <dgm:spPr/>
      <dgm:t>
        <a:bodyPr/>
        <a:lstStyle/>
        <a:p>
          <a:endParaRPr lang="en-US"/>
        </a:p>
      </dgm:t>
    </dgm:pt>
    <dgm:pt modelId="{B96A7D57-6BE5-4237-B487-25EBEE27B725}" type="sibTrans" cxnId="{101C90DD-F9E9-474E-B23E-70137CDBB6C5}">
      <dgm:prSet/>
      <dgm:spPr/>
      <dgm:t>
        <a:bodyPr/>
        <a:lstStyle/>
        <a:p>
          <a:endParaRPr lang="en-US"/>
        </a:p>
      </dgm:t>
    </dgm:pt>
    <dgm:pt modelId="{59BBED11-3396-4F2E-B040-9044F7CFEA20}">
      <dgm:prSet/>
      <dgm:spPr/>
      <dgm:t>
        <a:bodyPr/>
        <a:lstStyle/>
        <a:p>
          <a:r>
            <a:rPr lang="en-AU"/>
            <a:t>In-Person or Remote (via Microsoft Teams)</a:t>
          </a:r>
          <a:endParaRPr lang="en-US"/>
        </a:p>
      </dgm:t>
    </dgm:pt>
    <dgm:pt modelId="{E14EE3AC-FF62-415A-809E-DC52B49757DB}" type="parTrans" cxnId="{B1812B89-80E5-49C9-AA12-15D3AD6A20A3}">
      <dgm:prSet/>
      <dgm:spPr/>
      <dgm:t>
        <a:bodyPr/>
        <a:lstStyle/>
        <a:p>
          <a:endParaRPr lang="en-US"/>
        </a:p>
      </dgm:t>
    </dgm:pt>
    <dgm:pt modelId="{FED9314A-6C2A-4C37-988A-D10022CC0B71}" type="sibTrans" cxnId="{B1812B89-80E5-49C9-AA12-15D3AD6A20A3}">
      <dgm:prSet/>
      <dgm:spPr/>
      <dgm:t>
        <a:bodyPr/>
        <a:lstStyle/>
        <a:p>
          <a:endParaRPr lang="en-US"/>
        </a:p>
      </dgm:t>
    </dgm:pt>
    <dgm:pt modelId="{B18610F8-E30C-4B41-86A1-4C1197F80278}">
      <dgm:prSet/>
      <dgm:spPr/>
      <dgm:t>
        <a:bodyPr/>
        <a:lstStyle/>
        <a:p>
          <a:r>
            <a:rPr lang="en-AU"/>
            <a:t>To discuss major milestones</a:t>
          </a:r>
          <a:endParaRPr lang="en-US"/>
        </a:p>
      </dgm:t>
    </dgm:pt>
    <dgm:pt modelId="{0B995EA2-890A-4A7E-8C09-740AAB402FF9}" type="parTrans" cxnId="{E5BE4E0A-FA39-4E6E-8BB6-15A4B103441D}">
      <dgm:prSet/>
      <dgm:spPr/>
      <dgm:t>
        <a:bodyPr/>
        <a:lstStyle/>
        <a:p>
          <a:endParaRPr lang="en-US"/>
        </a:p>
      </dgm:t>
    </dgm:pt>
    <dgm:pt modelId="{8FC3249A-B7DB-4F40-AFC4-E77AAC7EE1D3}" type="sibTrans" cxnId="{E5BE4E0A-FA39-4E6E-8BB6-15A4B103441D}">
      <dgm:prSet/>
      <dgm:spPr/>
      <dgm:t>
        <a:bodyPr/>
        <a:lstStyle/>
        <a:p>
          <a:endParaRPr lang="en-US"/>
        </a:p>
      </dgm:t>
    </dgm:pt>
    <dgm:pt modelId="{BEECE488-98A1-4DC4-82EB-F27350BF766A}">
      <dgm:prSet/>
      <dgm:spPr/>
      <dgm:t>
        <a:bodyPr/>
        <a:lstStyle/>
        <a:p>
          <a:r>
            <a:rPr lang="en-AU"/>
            <a:t>Stakeholder Collaboration:</a:t>
          </a:r>
          <a:endParaRPr lang="en-US"/>
        </a:p>
      </dgm:t>
    </dgm:pt>
    <dgm:pt modelId="{96CDF692-2AE2-49B8-B45D-637290528BFC}" type="parTrans" cxnId="{F2E55BF4-1330-468B-B5DA-277A876416BB}">
      <dgm:prSet/>
      <dgm:spPr/>
      <dgm:t>
        <a:bodyPr/>
        <a:lstStyle/>
        <a:p>
          <a:endParaRPr lang="en-US"/>
        </a:p>
      </dgm:t>
    </dgm:pt>
    <dgm:pt modelId="{09DD19D3-2BB6-4DC1-96AB-677B31EF2CD4}" type="sibTrans" cxnId="{F2E55BF4-1330-468B-B5DA-277A876416BB}">
      <dgm:prSet/>
      <dgm:spPr/>
      <dgm:t>
        <a:bodyPr/>
        <a:lstStyle/>
        <a:p>
          <a:endParaRPr lang="en-US"/>
        </a:p>
      </dgm:t>
    </dgm:pt>
    <dgm:pt modelId="{0D2D1F26-0173-4DD2-B236-3E48E06A3939}">
      <dgm:prSet/>
      <dgm:spPr/>
      <dgm:t>
        <a:bodyPr/>
        <a:lstStyle/>
        <a:p>
          <a:r>
            <a:rPr lang="en-AU"/>
            <a:t>Microsoft Teams Chat</a:t>
          </a:r>
          <a:endParaRPr lang="en-US"/>
        </a:p>
      </dgm:t>
    </dgm:pt>
    <dgm:pt modelId="{785AD97B-AC68-4026-9ADF-A782005FF241}" type="parTrans" cxnId="{96691537-31FC-4540-839A-111CDFF6CF6B}">
      <dgm:prSet/>
      <dgm:spPr/>
      <dgm:t>
        <a:bodyPr/>
        <a:lstStyle/>
        <a:p>
          <a:endParaRPr lang="en-US"/>
        </a:p>
      </dgm:t>
    </dgm:pt>
    <dgm:pt modelId="{DE9C1454-5211-4948-AAE2-A61282BC1DC9}" type="sibTrans" cxnId="{96691537-31FC-4540-839A-111CDFF6CF6B}">
      <dgm:prSet/>
      <dgm:spPr/>
      <dgm:t>
        <a:bodyPr/>
        <a:lstStyle/>
        <a:p>
          <a:endParaRPr lang="en-US"/>
        </a:p>
      </dgm:t>
    </dgm:pt>
    <dgm:pt modelId="{1DC00222-371E-4ABF-AFF9-A80BC4C92A14}">
      <dgm:prSet/>
      <dgm:spPr/>
      <dgm:t>
        <a:bodyPr/>
        <a:lstStyle/>
        <a:p>
          <a:r>
            <a:rPr lang="en-AU"/>
            <a:t>Includes all relevant stakeholders</a:t>
          </a:r>
          <a:endParaRPr lang="en-US"/>
        </a:p>
      </dgm:t>
    </dgm:pt>
    <dgm:pt modelId="{28C8A88D-2506-4DC1-82FA-CE871D8519EA}" type="parTrans" cxnId="{DA0BE876-AEF3-4C58-AB78-87C7D81E3721}">
      <dgm:prSet/>
      <dgm:spPr/>
      <dgm:t>
        <a:bodyPr/>
        <a:lstStyle/>
        <a:p>
          <a:endParaRPr lang="en-US"/>
        </a:p>
      </dgm:t>
    </dgm:pt>
    <dgm:pt modelId="{1729AEC9-3E23-4E48-8378-380AF52168D9}" type="sibTrans" cxnId="{DA0BE876-AEF3-4C58-AB78-87C7D81E3721}">
      <dgm:prSet/>
      <dgm:spPr/>
      <dgm:t>
        <a:bodyPr/>
        <a:lstStyle/>
        <a:p>
          <a:endParaRPr lang="en-US"/>
        </a:p>
      </dgm:t>
    </dgm:pt>
    <dgm:pt modelId="{11ADA6D2-9826-44F1-BBF0-C1E23236EF91}" type="pres">
      <dgm:prSet presAssocID="{A7107503-57FB-445A-8755-D3089258F3C2}" presName="Name0" presStyleCnt="0">
        <dgm:presLayoutVars>
          <dgm:dir/>
          <dgm:animLvl val="lvl"/>
          <dgm:resizeHandles val="exact"/>
        </dgm:presLayoutVars>
      </dgm:prSet>
      <dgm:spPr/>
    </dgm:pt>
    <dgm:pt modelId="{18ECC2A1-F227-4D37-80C1-FF97F5407DE3}" type="pres">
      <dgm:prSet presAssocID="{6D86AB76-4216-4A05-BEDB-C21F1A97D955}" presName="linNode" presStyleCnt="0"/>
      <dgm:spPr/>
    </dgm:pt>
    <dgm:pt modelId="{8842A9BF-B3DA-44E4-B7AA-2093A152E088}" type="pres">
      <dgm:prSet presAssocID="{6D86AB76-4216-4A05-BEDB-C21F1A97D95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DE6C51A7-AE53-43A8-8E6C-BDCB8125F393}" type="pres">
      <dgm:prSet presAssocID="{6D86AB76-4216-4A05-BEDB-C21F1A97D955}" presName="descendantText" presStyleLbl="alignAccFollowNode1" presStyleIdx="0" presStyleCnt="4">
        <dgm:presLayoutVars>
          <dgm:bulletEnabled val="1"/>
        </dgm:presLayoutVars>
      </dgm:prSet>
      <dgm:spPr/>
    </dgm:pt>
    <dgm:pt modelId="{1C6DEA1C-5431-429D-845D-B1DED8D43E07}" type="pres">
      <dgm:prSet presAssocID="{087955BB-CF03-4EB3-8330-0F6902B0C8EC}" presName="sp" presStyleCnt="0"/>
      <dgm:spPr/>
    </dgm:pt>
    <dgm:pt modelId="{A7F76CDB-D135-4A25-A4BD-13C7F67DA4F2}" type="pres">
      <dgm:prSet presAssocID="{BE3F0E39-E129-4E6A-9219-B0C992F49721}" presName="linNode" presStyleCnt="0"/>
      <dgm:spPr/>
    </dgm:pt>
    <dgm:pt modelId="{1AD870F2-F0DD-4618-9387-D757A0D0CD0F}" type="pres">
      <dgm:prSet presAssocID="{BE3F0E39-E129-4E6A-9219-B0C992F4972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7A14FC5-D771-4F8F-BB4F-A81F60B73ED1}" type="pres">
      <dgm:prSet presAssocID="{BE3F0E39-E129-4E6A-9219-B0C992F49721}" presName="descendantText" presStyleLbl="alignAccFollowNode1" presStyleIdx="1" presStyleCnt="4">
        <dgm:presLayoutVars>
          <dgm:bulletEnabled val="1"/>
        </dgm:presLayoutVars>
      </dgm:prSet>
      <dgm:spPr/>
    </dgm:pt>
    <dgm:pt modelId="{A3755ACB-C402-48F5-9862-7FC29F5DFEBA}" type="pres">
      <dgm:prSet presAssocID="{ACA711DF-9DAB-4153-BBA6-62F1A752D474}" presName="sp" presStyleCnt="0"/>
      <dgm:spPr/>
    </dgm:pt>
    <dgm:pt modelId="{BC48B458-3C33-4A2A-B9BB-C9D41C1FE091}" type="pres">
      <dgm:prSet presAssocID="{848683C3-7A20-40C4-A280-FDB1BA5EF2DA}" presName="linNode" presStyleCnt="0"/>
      <dgm:spPr/>
    </dgm:pt>
    <dgm:pt modelId="{B2AA064C-3601-4B18-935B-5C732CC3E896}" type="pres">
      <dgm:prSet presAssocID="{848683C3-7A20-40C4-A280-FDB1BA5EF2D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A2679EE-61B0-48BF-91A4-DC86EBA14E72}" type="pres">
      <dgm:prSet presAssocID="{848683C3-7A20-40C4-A280-FDB1BA5EF2DA}" presName="descendantText" presStyleLbl="alignAccFollowNode1" presStyleIdx="2" presStyleCnt="4">
        <dgm:presLayoutVars>
          <dgm:bulletEnabled val="1"/>
        </dgm:presLayoutVars>
      </dgm:prSet>
      <dgm:spPr/>
    </dgm:pt>
    <dgm:pt modelId="{C60AC412-7B6A-4049-B654-E98746B5B4A7}" type="pres">
      <dgm:prSet presAssocID="{B96A7D57-6BE5-4237-B487-25EBEE27B725}" presName="sp" presStyleCnt="0"/>
      <dgm:spPr/>
    </dgm:pt>
    <dgm:pt modelId="{28D25A33-9C39-40BF-90AF-08AE5D05E089}" type="pres">
      <dgm:prSet presAssocID="{BEECE488-98A1-4DC4-82EB-F27350BF766A}" presName="linNode" presStyleCnt="0"/>
      <dgm:spPr/>
    </dgm:pt>
    <dgm:pt modelId="{D488C432-760D-4DC1-A4D2-889A83B77AAF}" type="pres">
      <dgm:prSet presAssocID="{BEECE488-98A1-4DC4-82EB-F27350BF766A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9CB8306-571B-4147-A259-C9D8CC8A3550}" type="pres">
      <dgm:prSet presAssocID="{BEECE488-98A1-4DC4-82EB-F27350BF766A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5F5F203-FE94-4C4C-BACD-1BD4D30AAB4C}" type="presOf" srcId="{6DDA5E1F-46C8-4AF0-889D-E69065C24D5E}" destId="{DE6C51A7-AE53-43A8-8E6C-BDCB8125F393}" srcOrd="0" destOrd="1" presId="urn:microsoft.com/office/officeart/2005/8/layout/vList5"/>
    <dgm:cxn modelId="{E5BE4E0A-FA39-4E6E-8BB6-15A4B103441D}" srcId="{59BBED11-3396-4F2E-B040-9044F7CFEA20}" destId="{B18610F8-E30C-4B41-86A1-4C1197F80278}" srcOrd="0" destOrd="0" parTransId="{0B995EA2-890A-4A7E-8C09-740AAB402FF9}" sibTransId="{8FC3249A-B7DB-4F40-AFC4-E77AAC7EE1D3}"/>
    <dgm:cxn modelId="{2A997D1B-B9F7-41B3-924F-6E0CAE139032}" type="presOf" srcId="{F54BD245-AC19-47F6-9CA2-4372D9CA4771}" destId="{DE6C51A7-AE53-43A8-8E6C-BDCB8125F393}" srcOrd="0" destOrd="0" presId="urn:microsoft.com/office/officeart/2005/8/layout/vList5"/>
    <dgm:cxn modelId="{A9E5AF26-56CF-4D40-8B36-0C8A03933F22}" type="presOf" srcId="{BEECE488-98A1-4DC4-82EB-F27350BF766A}" destId="{D488C432-760D-4DC1-A4D2-889A83B77AAF}" srcOrd="0" destOrd="0" presId="urn:microsoft.com/office/officeart/2005/8/layout/vList5"/>
    <dgm:cxn modelId="{FC8EC029-6C9B-4A4A-9929-D6387AE6EC2F}" type="presOf" srcId="{BE3F0E39-E129-4E6A-9219-B0C992F49721}" destId="{1AD870F2-F0DD-4618-9387-D757A0D0CD0F}" srcOrd="0" destOrd="0" presId="urn:microsoft.com/office/officeart/2005/8/layout/vList5"/>
    <dgm:cxn modelId="{059E7D33-A5A1-471D-82AC-55DA2A4534FE}" type="presOf" srcId="{4A6D2CB5-8973-4A2B-B10C-3FFE819121BB}" destId="{07A14FC5-D771-4F8F-BB4F-A81F60B73ED1}" srcOrd="0" destOrd="1" presId="urn:microsoft.com/office/officeart/2005/8/layout/vList5"/>
    <dgm:cxn modelId="{96691537-31FC-4540-839A-111CDFF6CF6B}" srcId="{BEECE488-98A1-4DC4-82EB-F27350BF766A}" destId="{0D2D1F26-0173-4DD2-B236-3E48E06A3939}" srcOrd="0" destOrd="0" parTransId="{785AD97B-AC68-4026-9ADF-A782005FF241}" sibTransId="{DE9C1454-5211-4948-AAE2-A61282BC1DC9}"/>
    <dgm:cxn modelId="{061F6665-84DF-48C8-99E1-36028EA30796}" type="presOf" srcId="{B30FD9C5-89C0-4CA3-AC41-D422A572E747}" destId="{07A14FC5-D771-4F8F-BB4F-A81F60B73ED1}" srcOrd="0" destOrd="0" presId="urn:microsoft.com/office/officeart/2005/8/layout/vList5"/>
    <dgm:cxn modelId="{C5289573-F3F8-4840-B846-24D946660CE0}" srcId="{A7107503-57FB-445A-8755-D3089258F3C2}" destId="{6D86AB76-4216-4A05-BEDB-C21F1A97D955}" srcOrd="0" destOrd="0" parTransId="{645C446F-6F33-45F7-880E-295D535D8060}" sibTransId="{087955BB-CF03-4EB3-8330-0F6902B0C8EC}"/>
    <dgm:cxn modelId="{DA0BE876-AEF3-4C58-AB78-87C7D81E3721}" srcId="{0D2D1F26-0173-4DD2-B236-3E48E06A3939}" destId="{1DC00222-371E-4ABF-AFF9-A80BC4C92A14}" srcOrd="0" destOrd="0" parTransId="{28C8A88D-2506-4DC1-82FA-CE871D8519EA}" sibTransId="{1729AEC9-3E23-4E48-8378-380AF52168D9}"/>
    <dgm:cxn modelId="{91C9257C-5CC9-4E09-ACB5-10907DB45D12}" type="presOf" srcId="{6D86AB76-4216-4A05-BEDB-C21F1A97D955}" destId="{8842A9BF-B3DA-44E4-B7AA-2093A152E088}" srcOrd="0" destOrd="0" presId="urn:microsoft.com/office/officeart/2005/8/layout/vList5"/>
    <dgm:cxn modelId="{D2646B7D-3059-46AC-952A-59278B3E0843}" type="presOf" srcId="{1DC00222-371E-4ABF-AFF9-A80BC4C92A14}" destId="{09CB8306-571B-4147-A259-C9D8CC8A3550}" srcOrd="0" destOrd="1" presId="urn:microsoft.com/office/officeart/2005/8/layout/vList5"/>
    <dgm:cxn modelId="{EF14C588-8C27-4DB9-8748-C1D966F2F439}" type="presOf" srcId="{0D2D1F26-0173-4DD2-B236-3E48E06A3939}" destId="{09CB8306-571B-4147-A259-C9D8CC8A3550}" srcOrd="0" destOrd="0" presId="urn:microsoft.com/office/officeart/2005/8/layout/vList5"/>
    <dgm:cxn modelId="{B1812B89-80E5-49C9-AA12-15D3AD6A20A3}" srcId="{848683C3-7A20-40C4-A280-FDB1BA5EF2DA}" destId="{59BBED11-3396-4F2E-B040-9044F7CFEA20}" srcOrd="0" destOrd="0" parTransId="{E14EE3AC-FF62-415A-809E-DC52B49757DB}" sibTransId="{FED9314A-6C2A-4C37-988A-D10022CC0B71}"/>
    <dgm:cxn modelId="{62574BA9-14FF-47D8-A46A-6A2C7D359810}" srcId="{6D86AB76-4216-4A05-BEDB-C21F1A97D955}" destId="{6DDA5E1F-46C8-4AF0-889D-E69065C24D5E}" srcOrd="1" destOrd="0" parTransId="{E7641101-A0E2-43B8-A207-F422482BE6CF}" sibTransId="{ABB22311-8C3F-421A-A366-ADD39C0DE01A}"/>
    <dgm:cxn modelId="{509F4DA9-215F-4F24-89A4-BFE09C66AA58}" type="presOf" srcId="{B18610F8-E30C-4B41-86A1-4C1197F80278}" destId="{1A2679EE-61B0-48BF-91A4-DC86EBA14E72}" srcOrd="0" destOrd="1" presId="urn:microsoft.com/office/officeart/2005/8/layout/vList5"/>
    <dgm:cxn modelId="{CFD13AAB-B160-4E25-AD07-158D3680872F}" srcId="{6D86AB76-4216-4A05-BEDB-C21F1A97D955}" destId="{F54BD245-AC19-47F6-9CA2-4372D9CA4771}" srcOrd="0" destOrd="0" parTransId="{42C5C344-0E31-464F-A56D-8E87F6488DB2}" sibTransId="{DC7EECB8-08DA-468B-A98A-794F468C554E}"/>
    <dgm:cxn modelId="{7B422BB3-3181-4E55-90B2-8D2E4D03706C}" srcId="{BE3F0E39-E129-4E6A-9219-B0C992F49721}" destId="{B30FD9C5-89C0-4CA3-AC41-D422A572E747}" srcOrd="0" destOrd="0" parTransId="{91CAEC07-5711-4E90-B255-887435EB157B}" sibTransId="{3F1A247D-508C-4973-A4F7-D2567AB547B5}"/>
    <dgm:cxn modelId="{98225FD4-390A-48F9-A33D-9B23B7162339}" srcId="{A7107503-57FB-445A-8755-D3089258F3C2}" destId="{BE3F0E39-E129-4E6A-9219-B0C992F49721}" srcOrd="1" destOrd="0" parTransId="{789CF054-8A71-4F42-B2E5-5C0EDE84D0F2}" sibTransId="{ACA711DF-9DAB-4153-BBA6-62F1A752D474}"/>
    <dgm:cxn modelId="{05BD60D5-4C4E-4EA4-8015-0E8F7DE5C95C}" type="presOf" srcId="{848683C3-7A20-40C4-A280-FDB1BA5EF2DA}" destId="{B2AA064C-3601-4B18-935B-5C732CC3E896}" srcOrd="0" destOrd="0" presId="urn:microsoft.com/office/officeart/2005/8/layout/vList5"/>
    <dgm:cxn modelId="{101C90DD-F9E9-474E-B23E-70137CDBB6C5}" srcId="{A7107503-57FB-445A-8755-D3089258F3C2}" destId="{848683C3-7A20-40C4-A280-FDB1BA5EF2DA}" srcOrd="2" destOrd="0" parTransId="{C56C0C21-BDCE-49FA-B829-AA010E7DB6AB}" sibTransId="{B96A7D57-6BE5-4237-B487-25EBEE27B725}"/>
    <dgm:cxn modelId="{904B1EE3-1E7F-4563-B246-3391E0F841BD}" type="presOf" srcId="{A7107503-57FB-445A-8755-D3089258F3C2}" destId="{11ADA6D2-9826-44F1-BBF0-C1E23236EF91}" srcOrd="0" destOrd="0" presId="urn:microsoft.com/office/officeart/2005/8/layout/vList5"/>
    <dgm:cxn modelId="{A45823E4-B52E-4641-9521-D93355A43D55}" srcId="{B30FD9C5-89C0-4CA3-AC41-D422A572E747}" destId="{4A6D2CB5-8973-4A2B-B10C-3FFE819121BB}" srcOrd="0" destOrd="0" parTransId="{EECE44C1-DFAD-4AC6-B8D8-A8C20CE7EFB8}" sibTransId="{564C9A12-BE25-4722-B4C5-59D3625AFD34}"/>
    <dgm:cxn modelId="{797BF0ED-4D41-42B8-8B7F-A9D546CC60F6}" type="presOf" srcId="{59BBED11-3396-4F2E-B040-9044F7CFEA20}" destId="{1A2679EE-61B0-48BF-91A4-DC86EBA14E72}" srcOrd="0" destOrd="0" presId="urn:microsoft.com/office/officeart/2005/8/layout/vList5"/>
    <dgm:cxn modelId="{F2E55BF4-1330-468B-B5DA-277A876416BB}" srcId="{A7107503-57FB-445A-8755-D3089258F3C2}" destId="{BEECE488-98A1-4DC4-82EB-F27350BF766A}" srcOrd="3" destOrd="0" parTransId="{96CDF692-2AE2-49B8-B45D-637290528BFC}" sibTransId="{09DD19D3-2BB6-4DC1-96AB-677B31EF2CD4}"/>
    <dgm:cxn modelId="{946036F7-57FC-4991-9011-13DC7037DDDD}" type="presParOf" srcId="{11ADA6D2-9826-44F1-BBF0-C1E23236EF91}" destId="{18ECC2A1-F227-4D37-80C1-FF97F5407DE3}" srcOrd="0" destOrd="0" presId="urn:microsoft.com/office/officeart/2005/8/layout/vList5"/>
    <dgm:cxn modelId="{BB050B95-8E50-41DA-A32E-35B85C49A169}" type="presParOf" srcId="{18ECC2A1-F227-4D37-80C1-FF97F5407DE3}" destId="{8842A9BF-B3DA-44E4-B7AA-2093A152E088}" srcOrd="0" destOrd="0" presId="urn:microsoft.com/office/officeart/2005/8/layout/vList5"/>
    <dgm:cxn modelId="{D8D17F7D-16EB-4CBC-B832-27FC39231316}" type="presParOf" srcId="{18ECC2A1-F227-4D37-80C1-FF97F5407DE3}" destId="{DE6C51A7-AE53-43A8-8E6C-BDCB8125F393}" srcOrd="1" destOrd="0" presId="urn:microsoft.com/office/officeart/2005/8/layout/vList5"/>
    <dgm:cxn modelId="{0C63F002-5E6A-4AF7-941F-2118AA1A5A7D}" type="presParOf" srcId="{11ADA6D2-9826-44F1-BBF0-C1E23236EF91}" destId="{1C6DEA1C-5431-429D-845D-B1DED8D43E07}" srcOrd="1" destOrd="0" presId="urn:microsoft.com/office/officeart/2005/8/layout/vList5"/>
    <dgm:cxn modelId="{D3125990-C5EA-4B48-8165-339B3ABB186B}" type="presParOf" srcId="{11ADA6D2-9826-44F1-BBF0-C1E23236EF91}" destId="{A7F76CDB-D135-4A25-A4BD-13C7F67DA4F2}" srcOrd="2" destOrd="0" presId="urn:microsoft.com/office/officeart/2005/8/layout/vList5"/>
    <dgm:cxn modelId="{C1DB9D46-3BDA-48C3-B2D4-6A0C744AA1FA}" type="presParOf" srcId="{A7F76CDB-D135-4A25-A4BD-13C7F67DA4F2}" destId="{1AD870F2-F0DD-4618-9387-D757A0D0CD0F}" srcOrd="0" destOrd="0" presId="urn:microsoft.com/office/officeart/2005/8/layout/vList5"/>
    <dgm:cxn modelId="{0694E51C-7565-48FA-A4EA-4A28C0ABCC27}" type="presParOf" srcId="{A7F76CDB-D135-4A25-A4BD-13C7F67DA4F2}" destId="{07A14FC5-D771-4F8F-BB4F-A81F60B73ED1}" srcOrd="1" destOrd="0" presId="urn:microsoft.com/office/officeart/2005/8/layout/vList5"/>
    <dgm:cxn modelId="{3BD86136-CE1D-4738-93F0-3534591FBF98}" type="presParOf" srcId="{11ADA6D2-9826-44F1-BBF0-C1E23236EF91}" destId="{A3755ACB-C402-48F5-9862-7FC29F5DFEBA}" srcOrd="3" destOrd="0" presId="urn:microsoft.com/office/officeart/2005/8/layout/vList5"/>
    <dgm:cxn modelId="{E2A2F3B6-245A-46ED-9E27-20A57642C4B3}" type="presParOf" srcId="{11ADA6D2-9826-44F1-BBF0-C1E23236EF91}" destId="{BC48B458-3C33-4A2A-B9BB-C9D41C1FE091}" srcOrd="4" destOrd="0" presId="urn:microsoft.com/office/officeart/2005/8/layout/vList5"/>
    <dgm:cxn modelId="{45F0D538-9BDE-478D-B395-4496539DBF1C}" type="presParOf" srcId="{BC48B458-3C33-4A2A-B9BB-C9D41C1FE091}" destId="{B2AA064C-3601-4B18-935B-5C732CC3E896}" srcOrd="0" destOrd="0" presId="urn:microsoft.com/office/officeart/2005/8/layout/vList5"/>
    <dgm:cxn modelId="{8F54848F-1751-4293-AC54-615ECE5530FD}" type="presParOf" srcId="{BC48B458-3C33-4A2A-B9BB-C9D41C1FE091}" destId="{1A2679EE-61B0-48BF-91A4-DC86EBA14E72}" srcOrd="1" destOrd="0" presId="urn:microsoft.com/office/officeart/2005/8/layout/vList5"/>
    <dgm:cxn modelId="{B8A76E1D-E0FB-4A8A-9363-9370AA94988C}" type="presParOf" srcId="{11ADA6D2-9826-44F1-BBF0-C1E23236EF91}" destId="{C60AC412-7B6A-4049-B654-E98746B5B4A7}" srcOrd="5" destOrd="0" presId="urn:microsoft.com/office/officeart/2005/8/layout/vList5"/>
    <dgm:cxn modelId="{C541CC2C-4509-4999-8E74-C29A01F5D2B2}" type="presParOf" srcId="{11ADA6D2-9826-44F1-BBF0-C1E23236EF91}" destId="{28D25A33-9C39-40BF-90AF-08AE5D05E089}" srcOrd="6" destOrd="0" presId="urn:microsoft.com/office/officeart/2005/8/layout/vList5"/>
    <dgm:cxn modelId="{D02EF0A5-B33C-436A-9DB0-CDD562CF47E6}" type="presParOf" srcId="{28D25A33-9C39-40BF-90AF-08AE5D05E089}" destId="{D488C432-760D-4DC1-A4D2-889A83B77AAF}" srcOrd="0" destOrd="0" presId="urn:microsoft.com/office/officeart/2005/8/layout/vList5"/>
    <dgm:cxn modelId="{9FDCDC2E-AB15-4819-AC36-4B50DA8B4F2A}" type="presParOf" srcId="{28D25A33-9C39-40BF-90AF-08AE5D05E089}" destId="{09CB8306-571B-4147-A259-C9D8CC8A35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3C5D0-E0D4-480A-A5A0-48B7A7D9E0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2AEB13F-FEF8-4614-8126-D2224F570DD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Strategic Initiative</a:t>
          </a:r>
          <a:endParaRPr lang="en-US"/>
        </a:p>
      </dgm:t>
    </dgm:pt>
    <dgm:pt modelId="{38132D6D-A119-4AAE-9D46-BC26A035ECB4}" type="parTrans" cxnId="{08296B36-C986-4EEA-8A3A-EBC46DFFEF68}">
      <dgm:prSet/>
      <dgm:spPr/>
      <dgm:t>
        <a:bodyPr/>
        <a:lstStyle/>
        <a:p>
          <a:endParaRPr lang="en-US"/>
        </a:p>
      </dgm:t>
    </dgm:pt>
    <dgm:pt modelId="{761C1C57-6713-4FD9-90C7-FF2185D3CB7B}" type="sibTrans" cxnId="{08296B36-C986-4EEA-8A3A-EBC46DFFEF68}">
      <dgm:prSet/>
      <dgm:spPr/>
      <dgm:t>
        <a:bodyPr/>
        <a:lstStyle/>
        <a:p>
          <a:endParaRPr lang="en-US"/>
        </a:p>
      </dgm:t>
    </dgm:pt>
    <dgm:pt modelId="{83C72CEE-3ECE-47C8-8BAC-26BDF2C192C0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Enhances Shire of Chittering’s technological infrastructure.</a:t>
          </a:r>
          <a:endParaRPr lang="en-US"/>
        </a:p>
      </dgm:t>
    </dgm:pt>
    <dgm:pt modelId="{8FE82079-BB0B-4127-9663-EE87BAB2672F}" type="parTrans" cxnId="{BC14D0C8-B1AB-4E1A-84D9-33D2EE37AC21}">
      <dgm:prSet/>
      <dgm:spPr/>
      <dgm:t>
        <a:bodyPr/>
        <a:lstStyle/>
        <a:p>
          <a:endParaRPr lang="en-US"/>
        </a:p>
      </dgm:t>
    </dgm:pt>
    <dgm:pt modelId="{62F32B5E-2D5B-465B-8893-7634BDA7F35C}" type="sibTrans" cxnId="{BC14D0C8-B1AB-4E1A-84D9-33D2EE37AC21}">
      <dgm:prSet/>
      <dgm:spPr/>
      <dgm:t>
        <a:bodyPr/>
        <a:lstStyle/>
        <a:p>
          <a:endParaRPr lang="en-US"/>
        </a:p>
      </dgm:t>
    </dgm:pt>
    <dgm:pt modelId="{C361DFB4-7CF0-4EE4-961B-1791D2F20B6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Addresses challenges in community engagement and administrative efficiency.</a:t>
          </a:r>
          <a:endParaRPr lang="en-US"/>
        </a:p>
      </dgm:t>
    </dgm:pt>
    <dgm:pt modelId="{3A377149-7FC0-4C3F-83E1-9A3F8C143D67}" type="parTrans" cxnId="{BF7AF41F-0B85-4FDE-86F1-9F73908883B1}">
      <dgm:prSet/>
      <dgm:spPr/>
      <dgm:t>
        <a:bodyPr/>
        <a:lstStyle/>
        <a:p>
          <a:endParaRPr lang="en-US"/>
        </a:p>
      </dgm:t>
    </dgm:pt>
    <dgm:pt modelId="{96976835-54A8-412B-B9F3-35220FA24AF6}" type="sibTrans" cxnId="{BF7AF41F-0B85-4FDE-86F1-9F73908883B1}">
      <dgm:prSet/>
      <dgm:spPr/>
      <dgm:t>
        <a:bodyPr/>
        <a:lstStyle/>
        <a:p>
          <a:endParaRPr lang="en-US"/>
        </a:p>
      </dgm:t>
    </dgm:pt>
    <dgm:pt modelId="{1AA3CAEC-221F-4B0B-AE06-9A839CECDB2C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Scalable Mobile Applications</a:t>
          </a:r>
          <a:endParaRPr lang="en-US"/>
        </a:p>
      </dgm:t>
    </dgm:pt>
    <dgm:pt modelId="{37B6F16A-E8AC-4BAD-A038-FCF64DCB83B1}" type="parTrans" cxnId="{861C3126-70C9-422F-951D-AE98240E32E0}">
      <dgm:prSet/>
      <dgm:spPr/>
      <dgm:t>
        <a:bodyPr/>
        <a:lstStyle/>
        <a:p>
          <a:endParaRPr lang="en-US"/>
        </a:p>
      </dgm:t>
    </dgm:pt>
    <dgm:pt modelId="{7D9385EC-DFF5-4E59-9494-288EE51A3705}" type="sibTrans" cxnId="{861C3126-70C9-422F-951D-AE98240E32E0}">
      <dgm:prSet/>
      <dgm:spPr/>
      <dgm:t>
        <a:bodyPr/>
        <a:lstStyle/>
        <a:p>
          <a:endParaRPr lang="en-US"/>
        </a:p>
      </dgm:t>
    </dgm:pt>
    <dgm:pt modelId="{28625D46-A367-49F6-871D-D09E1AF1D415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Builds on existing Xamarin and Flutter apps.</a:t>
          </a:r>
          <a:endParaRPr lang="en-US"/>
        </a:p>
      </dgm:t>
    </dgm:pt>
    <dgm:pt modelId="{0CF35183-1724-41AE-87F2-EFB5D5C0DCDC}" type="parTrans" cxnId="{434364D9-4FF8-4115-B4E9-5723EFF78481}">
      <dgm:prSet/>
      <dgm:spPr/>
      <dgm:t>
        <a:bodyPr/>
        <a:lstStyle/>
        <a:p>
          <a:endParaRPr lang="en-US"/>
        </a:p>
      </dgm:t>
    </dgm:pt>
    <dgm:pt modelId="{6EF33C75-6132-4E06-844F-239B53E5D635}" type="sibTrans" cxnId="{434364D9-4FF8-4115-B4E9-5723EFF78481}">
      <dgm:prSet/>
      <dgm:spPr/>
      <dgm:t>
        <a:bodyPr/>
        <a:lstStyle/>
        <a:p>
          <a:endParaRPr lang="en-US"/>
        </a:p>
      </dgm:t>
    </dgm:pt>
    <dgm:pt modelId="{D3C94AAD-32F8-4250-95D6-C47CA5DB6FC5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Introduces real-time notifications and integrated payment systems.</a:t>
          </a:r>
        </a:p>
        <a:p>
          <a:pPr>
            <a:lnSpc>
              <a:spcPct val="100000"/>
            </a:lnSpc>
          </a:pPr>
          <a:r>
            <a:rPr lang="en-AU"/>
            <a:t>Room for future expansion of app features.</a:t>
          </a:r>
          <a:endParaRPr lang="en-US"/>
        </a:p>
      </dgm:t>
    </dgm:pt>
    <dgm:pt modelId="{899D8855-010B-433F-A408-C280DE268B4A}" type="parTrans" cxnId="{2E345994-28DE-4F20-9109-2DDCE3D678EF}">
      <dgm:prSet/>
      <dgm:spPr/>
      <dgm:t>
        <a:bodyPr/>
        <a:lstStyle/>
        <a:p>
          <a:endParaRPr lang="en-US"/>
        </a:p>
      </dgm:t>
    </dgm:pt>
    <dgm:pt modelId="{D1579BA1-0120-4209-AEC8-3409C295D7B2}" type="sibTrans" cxnId="{2E345994-28DE-4F20-9109-2DDCE3D678EF}">
      <dgm:prSet/>
      <dgm:spPr/>
      <dgm:t>
        <a:bodyPr/>
        <a:lstStyle/>
        <a:p>
          <a:endParaRPr lang="en-US"/>
        </a:p>
      </dgm:t>
    </dgm:pt>
    <dgm:pt modelId="{D8EA474E-48D9-4031-8AC8-3B281DCB8F1A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User-Friendly and Reliable</a:t>
          </a:r>
          <a:endParaRPr lang="en-US"/>
        </a:p>
      </dgm:t>
    </dgm:pt>
    <dgm:pt modelId="{4BB348AF-8B91-472A-B4E6-C0603705485F}" type="parTrans" cxnId="{593CDAEA-59F8-4227-B196-12D09D6778A3}">
      <dgm:prSet/>
      <dgm:spPr/>
      <dgm:t>
        <a:bodyPr/>
        <a:lstStyle/>
        <a:p>
          <a:endParaRPr lang="en-US"/>
        </a:p>
      </dgm:t>
    </dgm:pt>
    <dgm:pt modelId="{9105049C-DB55-4EEC-BDBC-39AF6DE75B85}" type="sibTrans" cxnId="{593CDAEA-59F8-4227-B196-12D09D6778A3}">
      <dgm:prSet/>
      <dgm:spPr/>
      <dgm:t>
        <a:bodyPr/>
        <a:lstStyle/>
        <a:p>
          <a:endParaRPr lang="en-US"/>
        </a:p>
      </dgm:t>
    </dgm:pt>
    <dgm:pt modelId="{8D14D5C2-CA97-46EF-A161-B796B0D04FB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Ensures seamless experience for the community.</a:t>
          </a:r>
          <a:endParaRPr lang="en-US"/>
        </a:p>
      </dgm:t>
    </dgm:pt>
    <dgm:pt modelId="{BBA46B62-8E39-4C23-A7E7-07D7E11D14ED}" type="parTrans" cxnId="{AA947C79-AB04-46D9-986D-C767A9A59AE3}">
      <dgm:prSet/>
      <dgm:spPr/>
      <dgm:t>
        <a:bodyPr/>
        <a:lstStyle/>
        <a:p>
          <a:endParaRPr lang="en-US"/>
        </a:p>
      </dgm:t>
    </dgm:pt>
    <dgm:pt modelId="{D6818A0B-3371-4961-B663-9F815638493E}" type="sibTrans" cxnId="{AA947C79-AB04-46D9-986D-C767A9A59AE3}">
      <dgm:prSet/>
      <dgm:spPr/>
      <dgm:t>
        <a:bodyPr/>
        <a:lstStyle/>
        <a:p>
          <a:endParaRPr lang="en-US"/>
        </a:p>
      </dgm:t>
    </dgm:pt>
    <dgm:pt modelId="{1D2318D6-62B4-4E0C-A2F7-CC6BA2382C7F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Maintains current features (fire danger ratings, problem reports).</a:t>
          </a:r>
          <a:endParaRPr lang="en-US"/>
        </a:p>
      </dgm:t>
    </dgm:pt>
    <dgm:pt modelId="{DE847EE7-CCD2-407E-9C78-4442C9194CDB}" type="parTrans" cxnId="{E231D373-B8D7-439C-B301-B92CB4516BCD}">
      <dgm:prSet/>
      <dgm:spPr/>
      <dgm:t>
        <a:bodyPr/>
        <a:lstStyle/>
        <a:p>
          <a:endParaRPr lang="en-US"/>
        </a:p>
      </dgm:t>
    </dgm:pt>
    <dgm:pt modelId="{73AF5D19-BDCE-4608-8224-71C83238A150}" type="sibTrans" cxnId="{E231D373-B8D7-439C-B301-B92CB4516BCD}">
      <dgm:prSet/>
      <dgm:spPr/>
      <dgm:t>
        <a:bodyPr/>
        <a:lstStyle/>
        <a:p>
          <a:endParaRPr lang="en-US"/>
        </a:p>
      </dgm:t>
    </dgm:pt>
    <dgm:pt modelId="{C1CC7A2F-DCA3-40AB-8285-E66B156D8C3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Easily maintainable and scalable for future needs.</a:t>
          </a:r>
          <a:endParaRPr lang="en-US"/>
        </a:p>
      </dgm:t>
    </dgm:pt>
    <dgm:pt modelId="{4DE95459-0309-434C-A759-1BD178939A2C}" type="parTrans" cxnId="{D1A325E5-5C60-4C94-AC37-08890710E66D}">
      <dgm:prSet/>
      <dgm:spPr/>
      <dgm:t>
        <a:bodyPr/>
        <a:lstStyle/>
        <a:p>
          <a:endParaRPr lang="en-US"/>
        </a:p>
      </dgm:t>
    </dgm:pt>
    <dgm:pt modelId="{A6B0C328-6039-4447-AACF-C2806B735FBE}" type="sibTrans" cxnId="{D1A325E5-5C60-4C94-AC37-08890710E66D}">
      <dgm:prSet/>
      <dgm:spPr/>
      <dgm:t>
        <a:bodyPr/>
        <a:lstStyle/>
        <a:p>
          <a:endParaRPr lang="en-US"/>
        </a:p>
      </dgm:t>
    </dgm:pt>
    <dgm:pt modelId="{6425E1A6-551A-4295-A4CA-571F0997609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Achievable Goals</a:t>
          </a:r>
          <a:endParaRPr lang="en-US"/>
        </a:p>
      </dgm:t>
    </dgm:pt>
    <dgm:pt modelId="{D8B3E41B-635F-4D5F-9A13-22742CA43CC5}" type="parTrans" cxnId="{BBC32A93-C32D-45A4-AD96-83A8866F7637}">
      <dgm:prSet/>
      <dgm:spPr/>
      <dgm:t>
        <a:bodyPr/>
        <a:lstStyle/>
        <a:p>
          <a:endParaRPr lang="en-US"/>
        </a:p>
      </dgm:t>
    </dgm:pt>
    <dgm:pt modelId="{E92289D7-D365-4184-8A25-50E248F996C4}" type="sibTrans" cxnId="{BBC32A93-C32D-45A4-AD96-83A8866F7637}">
      <dgm:prSet/>
      <dgm:spPr/>
      <dgm:t>
        <a:bodyPr/>
        <a:lstStyle/>
        <a:p>
          <a:endParaRPr lang="en-US"/>
        </a:p>
      </dgm:t>
    </dgm:pt>
    <dgm:pt modelId="{23129621-990D-4B3E-9523-0AA68B702536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Minimum viable product by the end of 2024.</a:t>
          </a:r>
          <a:endParaRPr lang="en-US"/>
        </a:p>
      </dgm:t>
    </dgm:pt>
    <dgm:pt modelId="{D9034CDF-7D09-419F-802F-F10D81DDA5C0}" type="parTrans" cxnId="{B9DE96F5-1804-494F-8FC2-C6A2BB11AF41}">
      <dgm:prSet/>
      <dgm:spPr/>
      <dgm:t>
        <a:bodyPr/>
        <a:lstStyle/>
        <a:p>
          <a:endParaRPr lang="en-US"/>
        </a:p>
      </dgm:t>
    </dgm:pt>
    <dgm:pt modelId="{8DC12597-8D5F-4051-B5C4-B3E9D32F8528}" type="sibTrans" cxnId="{B9DE96F5-1804-494F-8FC2-C6A2BB11AF41}">
      <dgm:prSet/>
      <dgm:spPr/>
      <dgm:t>
        <a:bodyPr/>
        <a:lstStyle/>
        <a:p>
          <a:endParaRPr lang="en-US"/>
        </a:p>
      </dgm:t>
    </dgm:pt>
    <dgm:pt modelId="{78BF22B2-832C-4892-A701-42C8B66F1F4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Continuous improvement based on evolving community needs.</a:t>
          </a:r>
          <a:endParaRPr lang="en-US"/>
        </a:p>
      </dgm:t>
    </dgm:pt>
    <dgm:pt modelId="{1C310B6C-DBD0-41AC-BAFB-A4CEB13FAA98}" type="parTrans" cxnId="{DA789533-9CD3-491A-B8BA-533FA9280455}">
      <dgm:prSet/>
      <dgm:spPr/>
      <dgm:t>
        <a:bodyPr/>
        <a:lstStyle/>
        <a:p>
          <a:endParaRPr lang="en-US"/>
        </a:p>
      </dgm:t>
    </dgm:pt>
    <dgm:pt modelId="{C2D9CE37-E12D-40EC-A16C-6E46E0ADECA6}" type="sibTrans" cxnId="{DA789533-9CD3-491A-B8BA-533FA9280455}">
      <dgm:prSet/>
      <dgm:spPr/>
      <dgm:t>
        <a:bodyPr/>
        <a:lstStyle/>
        <a:p>
          <a:endParaRPr lang="en-US"/>
        </a:p>
      </dgm:t>
    </dgm:pt>
    <dgm:pt modelId="{FB7AEEA3-B417-45F4-9AA5-5B7DFC1F74A7}" type="pres">
      <dgm:prSet presAssocID="{3263C5D0-E0D4-480A-A5A0-48B7A7D9E001}" presName="root" presStyleCnt="0">
        <dgm:presLayoutVars>
          <dgm:dir/>
          <dgm:resizeHandles val="exact"/>
        </dgm:presLayoutVars>
      </dgm:prSet>
      <dgm:spPr/>
    </dgm:pt>
    <dgm:pt modelId="{2EFEEA8E-7421-4E2E-8517-C49FB85F60C4}" type="pres">
      <dgm:prSet presAssocID="{72AEB13F-FEF8-4614-8126-D2224F570DD9}" presName="compNode" presStyleCnt="0"/>
      <dgm:spPr/>
    </dgm:pt>
    <dgm:pt modelId="{055CB090-F7CF-481A-AF40-9B5D08666D53}" type="pres">
      <dgm:prSet presAssocID="{72AEB13F-FEF8-4614-8126-D2224F570DD9}" presName="bgRect" presStyleLbl="bgShp" presStyleIdx="0" presStyleCnt="4"/>
      <dgm:spPr/>
    </dgm:pt>
    <dgm:pt modelId="{886896DD-BCFD-4426-AD96-D06CC909EA3C}" type="pres">
      <dgm:prSet presAssocID="{72AEB13F-FEF8-4614-8126-D2224F570D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68CDA7DE-0A0C-483F-AA6B-75D958F72BCB}" type="pres">
      <dgm:prSet presAssocID="{72AEB13F-FEF8-4614-8126-D2224F570DD9}" presName="spaceRect" presStyleCnt="0"/>
      <dgm:spPr/>
    </dgm:pt>
    <dgm:pt modelId="{3442D23B-99E6-4138-AF2D-72AED0FC3E08}" type="pres">
      <dgm:prSet presAssocID="{72AEB13F-FEF8-4614-8126-D2224F570DD9}" presName="parTx" presStyleLbl="revTx" presStyleIdx="0" presStyleCnt="8">
        <dgm:presLayoutVars>
          <dgm:chMax val="0"/>
          <dgm:chPref val="0"/>
        </dgm:presLayoutVars>
      </dgm:prSet>
      <dgm:spPr/>
    </dgm:pt>
    <dgm:pt modelId="{4E82C627-BF3F-4801-BFD8-B220E809240A}" type="pres">
      <dgm:prSet presAssocID="{72AEB13F-FEF8-4614-8126-D2224F570DD9}" presName="desTx" presStyleLbl="revTx" presStyleIdx="1" presStyleCnt="8">
        <dgm:presLayoutVars/>
      </dgm:prSet>
      <dgm:spPr/>
    </dgm:pt>
    <dgm:pt modelId="{9C817769-F677-483A-A14B-26E6387D493D}" type="pres">
      <dgm:prSet presAssocID="{761C1C57-6713-4FD9-90C7-FF2185D3CB7B}" presName="sibTrans" presStyleCnt="0"/>
      <dgm:spPr/>
    </dgm:pt>
    <dgm:pt modelId="{C9A9B90A-A7E2-4631-A850-97E22DCF941A}" type="pres">
      <dgm:prSet presAssocID="{1AA3CAEC-221F-4B0B-AE06-9A839CECDB2C}" presName="compNode" presStyleCnt="0"/>
      <dgm:spPr/>
    </dgm:pt>
    <dgm:pt modelId="{26D134CB-B40E-4FEC-ACDF-1DBFFB5FD821}" type="pres">
      <dgm:prSet presAssocID="{1AA3CAEC-221F-4B0B-AE06-9A839CECDB2C}" presName="bgRect" presStyleLbl="bgShp" presStyleIdx="1" presStyleCnt="4"/>
      <dgm:spPr/>
    </dgm:pt>
    <dgm:pt modelId="{4B74A7E8-30DF-457D-BC21-21FB71987D14}" type="pres">
      <dgm:prSet presAssocID="{1AA3CAEC-221F-4B0B-AE06-9A839CECDB2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6F62F9A8-69B2-4FE4-84DF-D7CA18B122FA}" type="pres">
      <dgm:prSet presAssocID="{1AA3CAEC-221F-4B0B-AE06-9A839CECDB2C}" presName="spaceRect" presStyleCnt="0"/>
      <dgm:spPr/>
    </dgm:pt>
    <dgm:pt modelId="{AD6DB675-8D5D-4EA8-93CC-7F06ECFFE72C}" type="pres">
      <dgm:prSet presAssocID="{1AA3CAEC-221F-4B0B-AE06-9A839CECDB2C}" presName="parTx" presStyleLbl="revTx" presStyleIdx="2" presStyleCnt="8">
        <dgm:presLayoutVars>
          <dgm:chMax val="0"/>
          <dgm:chPref val="0"/>
        </dgm:presLayoutVars>
      </dgm:prSet>
      <dgm:spPr/>
    </dgm:pt>
    <dgm:pt modelId="{8BDF9943-280A-4497-99BD-54A37AAEBB76}" type="pres">
      <dgm:prSet presAssocID="{1AA3CAEC-221F-4B0B-AE06-9A839CECDB2C}" presName="desTx" presStyleLbl="revTx" presStyleIdx="3" presStyleCnt="8">
        <dgm:presLayoutVars/>
      </dgm:prSet>
      <dgm:spPr/>
    </dgm:pt>
    <dgm:pt modelId="{13FE758B-AA14-4EEE-A369-5AAAF97C9BB3}" type="pres">
      <dgm:prSet presAssocID="{7D9385EC-DFF5-4E59-9494-288EE51A3705}" presName="sibTrans" presStyleCnt="0"/>
      <dgm:spPr/>
    </dgm:pt>
    <dgm:pt modelId="{E3BC859B-934F-4B44-9E99-BAC8B727BF79}" type="pres">
      <dgm:prSet presAssocID="{D8EA474E-48D9-4031-8AC8-3B281DCB8F1A}" presName="compNode" presStyleCnt="0"/>
      <dgm:spPr/>
    </dgm:pt>
    <dgm:pt modelId="{1147D381-1449-46FC-8F62-0754ED520B2A}" type="pres">
      <dgm:prSet presAssocID="{D8EA474E-48D9-4031-8AC8-3B281DCB8F1A}" presName="bgRect" presStyleLbl="bgShp" presStyleIdx="2" presStyleCnt="4"/>
      <dgm:spPr/>
    </dgm:pt>
    <dgm:pt modelId="{94ED1793-CD22-4449-95D8-E401ECF0238D}" type="pres">
      <dgm:prSet presAssocID="{D8EA474E-48D9-4031-8AC8-3B281DCB8F1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7BA531B3-4462-408B-96E3-E2F58784FBA0}" type="pres">
      <dgm:prSet presAssocID="{D8EA474E-48D9-4031-8AC8-3B281DCB8F1A}" presName="spaceRect" presStyleCnt="0"/>
      <dgm:spPr/>
    </dgm:pt>
    <dgm:pt modelId="{73DC64E6-6B5E-42C3-A635-C63676A9FE7C}" type="pres">
      <dgm:prSet presAssocID="{D8EA474E-48D9-4031-8AC8-3B281DCB8F1A}" presName="parTx" presStyleLbl="revTx" presStyleIdx="4" presStyleCnt="8">
        <dgm:presLayoutVars>
          <dgm:chMax val="0"/>
          <dgm:chPref val="0"/>
        </dgm:presLayoutVars>
      </dgm:prSet>
      <dgm:spPr/>
    </dgm:pt>
    <dgm:pt modelId="{E8CEC6B1-EFE5-4562-95F9-F4FA863F4484}" type="pres">
      <dgm:prSet presAssocID="{D8EA474E-48D9-4031-8AC8-3B281DCB8F1A}" presName="desTx" presStyleLbl="revTx" presStyleIdx="5" presStyleCnt="8">
        <dgm:presLayoutVars/>
      </dgm:prSet>
      <dgm:spPr/>
    </dgm:pt>
    <dgm:pt modelId="{0A86AD1C-477E-4DA3-9E17-BAE578DCBF59}" type="pres">
      <dgm:prSet presAssocID="{9105049C-DB55-4EEC-BDBC-39AF6DE75B85}" presName="sibTrans" presStyleCnt="0"/>
      <dgm:spPr/>
    </dgm:pt>
    <dgm:pt modelId="{01084FFD-4C8C-4B44-AF86-1158280652AF}" type="pres">
      <dgm:prSet presAssocID="{6425E1A6-551A-4295-A4CA-571F09976093}" presName="compNode" presStyleCnt="0"/>
      <dgm:spPr/>
    </dgm:pt>
    <dgm:pt modelId="{73DECD7D-AD9B-412A-B1A3-2F4ABA2BF6D6}" type="pres">
      <dgm:prSet presAssocID="{6425E1A6-551A-4295-A4CA-571F09976093}" presName="bgRect" presStyleLbl="bgShp" presStyleIdx="3" presStyleCnt="4"/>
      <dgm:spPr/>
    </dgm:pt>
    <dgm:pt modelId="{F3F0AA24-C211-464B-84CC-8F52FCBA6132}" type="pres">
      <dgm:prSet presAssocID="{6425E1A6-551A-4295-A4CA-571F0997609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055CD93-8EC0-4848-AA99-E7F362E9E897}" type="pres">
      <dgm:prSet presAssocID="{6425E1A6-551A-4295-A4CA-571F09976093}" presName="spaceRect" presStyleCnt="0"/>
      <dgm:spPr/>
    </dgm:pt>
    <dgm:pt modelId="{967D0206-41E7-4A33-92D0-F69C3245DD35}" type="pres">
      <dgm:prSet presAssocID="{6425E1A6-551A-4295-A4CA-571F09976093}" presName="parTx" presStyleLbl="revTx" presStyleIdx="6" presStyleCnt="8">
        <dgm:presLayoutVars>
          <dgm:chMax val="0"/>
          <dgm:chPref val="0"/>
        </dgm:presLayoutVars>
      </dgm:prSet>
      <dgm:spPr/>
    </dgm:pt>
    <dgm:pt modelId="{58D2AF56-9A94-450A-A962-69D155D751C9}" type="pres">
      <dgm:prSet presAssocID="{6425E1A6-551A-4295-A4CA-571F09976093}" presName="desTx" presStyleLbl="revTx" presStyleIdx="7" presStyleCnt="8">
        <dgm:presLayoutVars/>
      </dgm:prSet>
      <dgm:spPr/>
    </dgm:pt>
  </dgm:ptLst>
  <dgm:cxnLst>
    <dgm:cxn modelId="{CB4AFF03-BB29-4DCF-A767-3E3B64849D2A}" type="presOf" srcId="{83C72CEE-3ECE-47C8-8BAC-26BDF2C192C0}" destId="{4E82C627-BF3F-4801-BFD8-B220E809240A}" srcOrd="0" destOrd="0" presId="urn:microsoft.com/office/officeart/2018/2/layout/IconVerticalSolidList"/>
    <dgm:cxn modelId="{E7A7DC08-C28C-49FB-876A-C42CD619B3FA}" type="presOf" srcId="{D8EA474E-48D9-4031-8AC8-3B281DCB8F1A}" destId="{73DC64E6-6B5E-42C3-A635-C63676A9FE7C}" srcOrd="0" destOrd="0" presId="urn:microsoft.com/office/officeart/2018/2/layout/IconVerticalSolidList"/>
    <dgm:cxn modelId="{BF7AF41F-0B85-4FDE-86F1-9F73908883B1}" srcId="{72AEB13F-FEF8-4614-8126-D2224F570DD9}" destId="{C361DFB4-7CF0-4EE4-961B-1791D2F20B69}" srcOrd="1" destOrd="0" parTransId="{3A377149-7FC0-4C3F-83E1-9A3F8C143D67}" sibTransId="{96976835-54A8-412B-B9F3-35220FA24AF6}"/>
    <dgm:cxn modelId="{861C3126-70C9-422F-951D-AE98240E32E0}" srcId="{3263C5D0-E0D4-480A-A5A0-48B7A7D9E001}" destId="{1AA3CAEC-221F-4B0B-AE06-9A839CECDB2C}" srcOrd="1" destOrd="0" parTransId="{37B6F16A-E8AC-4BAD-A038-FCF64DCB83B1}" sibTransId="{7D9385EC-DFF5-4E59-9494-288EE51A3705}"/>
    <dgm:cxn modelId="{DA789533-9CD3-491A-B8BA-533FA9280455}" srcId="{6425E1A6-551A-4295-A4CA-571F09976093}" destId="{78BF22B2-832C-4892-A701-42C8B66F1F4B}" srcOrd="1" destOrd="0" parTransId="{1C310B6C-DBD0-41AC-BAFB-A4CEB13FAA98}" sibTransId="{C2D9CE37-E12D-40EC-A16C-6E46E0ADECA6}"/>
    <dgm:cxn modelId="{08296B36-C986-4EEA-8A3A-EBC46DFFEF68}" srcId="{3263C5D0-E0D4-480A-A5A0-48B7A7D9E001}" destId="{72AEB13F-FEF8-4614-8126-D2224F570DD9}" srcOrd="0" destOrd="0" parTransId="{38132D6D-A119-4AAE-9D46-BC26A035ECB4}" sibTransId="{761C1C57-6713-4FD9-90C7-FF2185D3CB7B}"/>
    <dgm:cxn modelId="{DEA00638-21E2-4DA1-9881-686BB4E85FF8}" type="presOf" srcId="{1AA3CAEC-221F-4B0B-AE06-9A839CECDB2C}" destId="{AD6DB675-8D5D-4EA8-93CC-7F06ECFFE72C}" srcOrd="0" destOrd="0" presId="urn:microsoft.com/office/officeart/2018/2/layout/IconVerticalSolidList"/>
    <dgm:cxn modelId="{E231D373-B8D7-439C-B301-B92CB4516BCD}" srcId="{D8EA474E-48D9-4031-8AC8-3B281DCB8F1A}" destId="{1D2318D6-62B4-4E0C-A2F7-CC6BA2382C7F}" srcOrd="1" destOrd="0" parTransId="{DE847EE7-CCD2-407E-9C78-4442C9194CDB}" sibTransId="{73AF5D19-BDCE-4608-8224-71C83238A150}"/>
    <dgm:cxn modelId="{AA947C79-AB04-46D9-986D-C767A9A59AE3}" srcId="{D8EA474E-48D9-4031-8AC8-3B281DCB8F1A}" destId="{8D14D5C2-CA97-46EF-A161-B796B0D04FB9}" srcOrd="0" destOrd="0" parTransId="{BBA46B62-8E39-4C23-A7E7-07D7E11D14ED}" sibTransId="{D6818A0B-3371-4961-B663-9F815638493E}"/>
    <dgm:cxn modelId="{B311FA82-3A4F-462C-BDAD-8E49773772BC}" type="presOf" srcId="{C361DFB4-7CF0-4EE4-961B-1791D2F20B69}" destId="{4E82C627-BF3F-4801-BFD8-B220E809240A}" srcOrd="0" destOrd="1" presId="urn:microsoft.com/office/officeart/2018/2/layout/IconVerticalSolidList"/>
    <dgm:cxn modelId="{CB311E8B-B8C1-40E6-B76B-E3C5FB60E90B}" type="presOf" srcId="{23129621-990D-4B3E-9523-0AA68B702536}" destId="{58D2AF56-9A94-450A-A962-69D155D751C9}" srcOrd="0" destOrd="0" presId="urn:microsoft.com/office/officeart/2018/2/layout/IconVerticalSolidList"/>
    <dgm:cxn modelId="{BBC32A93-C32D-45A4-AD96-83A8866F7637}" srcId="{3263C5D0-E0D4-480A-A5A0-48B7A7D9E001}" destId="{6425E1A6-551A-4295-A4CA-571F09976093}" srcOrd="3" destOrd="0" parTransId="{D8B3E41B-635F-4D5F-9A13-22742CA43CC5}" sibTransId="{E92289D7-D365-4184-8A25-50E248F996C4}"/>
    <dgm:cxn modelId="{2E345994-28DE-4F20-9109-2DDCE3D678EF}" srcId="{1AA3CAEC-221F-4B0B-AE06-9A839CECDB2C}" destId="{D3C94AAD-32F8-4250-95D6-C47CA5DB6FC5}" srcOrd="1" destOrd="0" parTransId="{899D8855-010B-433F-A408-C280DE268B4A}" sibTransId="{D1579BA1-0120-4209-AEC8-3409C295D7B2}"/>
    <dgm:cxn modelId="{CE6C3E9F-1200-4FEF-B609-7D151AF082BF}" type="presOf" srcId="{6425E1A6-551A-4295-A4CA-571F09976093}" destId="{967D0206-41E7-4A33-92D0-F69C3245DD35}" srcOrd="0" destOrd="0" presId="urn:microsoft.com/office/officeart/2018/2/layout/IconVerticalSolidList"/>
    <dgm:cxn modelId="{7F6250AC-9E3D-42B9-9E4F-52D5912B805D}" type="presOf" srcId="{1D2318D6-62B4-4E0C-A2F7-CC6BA2382C7F}" destId="{E8CEC6B1-EFE5-4562-95F9-F4FA863F4484}" srcOrd="0" destOrd="1" presId="urn:microsoft.com/office/officeart/2018/2/layout/IconVerticalSolidList"/>
    <dgm:cxn modelId="{2B79C7B9-77F7-44F3-ABBC-D76612740886}" type="presOf" srcId="{28625D46-A367-49F6-871D-D09E1AF1D415}" destId="{8BDF9943-280A-4497-99BD-54A37AAEBB76}" srcOrd="0" destOrd="0" presId="urn:microsoft.com/office/officeart/2018/2/layout/IconVerticalSolidList"/>
    <dgm:cxn modelId="{58E9F5C6-D63D-480E-84A4-52D488199F40}" type="presOf" srcId="{8D14D5C2-CA97-46EF-A161-B796B0D04FB9}" destId="{E8CEC6B1-EFE5-4562-95F9-F4FA863F4484}" srcOrd="0" destOrd="0" presId="urn:microsoft.com/office/officeart/2018/2/layout/IconVerticalSolidList"/>
    <dgm:cxn modelId="{BC14D0C8-B1AB-4E1A-84D9-33D2EE37AC21}" srcId="{72AEB13F-FEF8-4614-8126-D2224F570DD9}" destId="{83C72CEE-3ECE-47C8-8BAC-26BDF2C192C0}" srcOrd="0" destOrd="0" parTransId="{8FE82079-BB0B-4127-9663-EE87BAB2672F}" sibTransId="{62F32B5E-2D5B-465B-8893-7634BDA7F35C}"/>
    <dgm:cxn modelId="{5DAE11D0-2A59-4BD7-8E83-223CFC9D9103}" type="presOf" srcId="{D3C94AAD-32F8-4250-95D6-C47CA5DB6FC5}" destId="{8BDF9943-280A-4497-99BD-54A37AAEBB76}" srcOrd="0" destOrd="1" presId="urn:microsoft.com/office/officeart/2018/2/layout/IconVerticalSolidList"/>
    <dgm:cxn modelId="{39469FD8-47FD-4037-AC42-03E7336220FD}" type="presOf" srcId="{72AEB13F-FEF8-4614-8126-D2224F570DD9}" destId="{3442D23B-99E6-4138-AF2D-72AED0FC3E08}" srcOrd="0" destOrd="0" presId="urn:microsoft.com/office/officeart/2018/2/layout/IconVerticalSolidList"/>
    <dgm:cxn modelId="{434364D9-4FF8-4115-B4E9-5723EFF78481}" srcId="{1AA3CAEC-221F-4B0B-AE06-9A839CECDB2C}" destId="{28625D46-A367-49F6-871D-D09E1AF1D415}" srcOrd="0" destOrd="0" parTransId="{0CF35183-1724-41AE-87F2-EFB5D5C0DCDC}" sibTransId="{6EF33C75-6132-4E06-844F-239B53E5D635}"/>
    <dgm:cxn modelId="{D1A325E5-5C60-4C94-AC37-08890710E66D}" srcId="{D8EA474E-48D9-4031-8AC8-3B281DCB8F1A}" destId="{C1CC7A2F-DCA3-40AB-8285-E66B156D8C39}" srcOrd="2" destOrd="0" parTransId="{4DE95459-0309-434C-A759-1BD178939A2C}" sibTransId="{A6B0C328-6039-4447-AACF-C2806B735FBE}"/>
    <dgm:cxn modelId="{593CDAEA-59F8-4227-B196-12D09D6778A3}" srcId="{3263C5D0-E0D4-480A-A5A0-48B7A7D9E001}" destId="{D8EA474E-48D9-4031-8AC8-3B281DCB8F1A}" srcOrd="2" destOrd="0" parTransId="{4BB348AF-8B91-472A-B4E6-C0603705485F}" sibTransId="{9105049C-DB55-4EEC-BDBC-39AF6DE75B85}"/>
    <dgm:cxn modelId="{000797EE-ED6B-417A-8236-047FD989D3C0}" type="presOf" srcId="{78BF22B2-832C-4892-A701-42C8B66F1F4B}" destId="{58D2AF56-9A94-450A-A962-69D155D751C9}" srcOrd="0" destOrd="1" presId="urn:microsoft.com/office/officeart/2018/2/layout/IconVerticalSolidList"/>
    <dgm:cxn modelId="{A5BA1FF5-5CCA-4714-BED1-BD2229E9D12D}" type="presOf" srcId="{3263C5D0-E0D4-480A-A5A0-48B7A7D9E001}" destId="{FB7AEEA3-B417-45F4-9AA5-5B7DFC1F74A7}" srcOrd="0" destOrd="0" presId="urn:microsoft.com/office/officeart/2018/2/layout/IconVerticalSolidList"/>
    <dgm:cxn modelId="{B9DE96F5-1804-494F-8FC2-C6A2BB11AF41}" srcId="{6425E1A6-551A-4295-A4CA-571F09976093}" destId="{23129621-990D-4B3E-9523-0AA68B702536}" srcOrd="0" destOrd="0" parTransId="{D9034CDF-7D09-419F-802F-F10D81DDA5C0}" sibTransId="{8DC12597-8D5F-4051-B5C4-B3E9D32F8528}"/>
    <dgm:cxn modelId="{924383F7-4D3B-41A7-9D3C-65CE5FC4BE9B}" type="presOf" srcId="{C1CC7A2F-DCA3-40AB-8285-E66B156D8C39}" destId="{E8CEC6B1-EFE5-4562-95F9-F4FA863F4484}" srcOrd="0" destOrd="2" presId="urn:microsoft.com/office/officeart/2018/2/layout/IconVerticalSolidList"/>
    <dgm:cxn modelId="{4F81FA17-13BB-455C-902D-7D10176AFF31}" type="presParOf" srcId="{FB7AEEA3-B417-45F4-9AA5-5B7DFC1F74A7}" destId="{2EFEEA8E-7421-4E2E-8517-C49FB85F60C4}" srcOrd="0" destOrd="0" presId="urn:microsoft.com/office/officeart/2018/2/layout/IconVerticalSolidList"/>
    <dgm:cxn modelId="{2C4F7C9F-D66A-4206-83AF-43C4ECEE2B2B}" type="presParOf" srcId="{2EFEEA8E-7421-4E2E-8517-C49FB85F60C4}" destId="{055CB090-F7CF-481A-AF40-9B5D08666D53}" srcOrd="0" destOrd="0" presId="urn:microsoft.com/office/officeart/2018/2/layout/IconVerticalSolidList"/>
    <dgm:cxn modelId="{CD9E85A8-3380-4F5A-8B9A-EE0491CCC0F4}" type="presParOf" srcId="{2EFEEA8E-7421-4E2E-8517-C49FB85F60C4}" destId="{886896DD-BCFD-4426-AD96-D06CC909EA3C}" srcOrd="1" destOrd="0" presId="urn:microsoft.com/office/officeart/2018/2/layout/IconVerticalSolidList"/>
    <dgm:cxn modelId="{0521D798-C024-445B-83B0-3FE36DA04805}" type="presParOf" srcId="{2EFEEA8E-7421-4E2E-8517-C49FB85F60C4}" destId="{68CDA7DE-0A0C-483F-AA6B-75D958F72BCB}" srcOrd="2" destOrd="0" presId="urn:microsoft.com/office/officeart/2018/2/layout/IconVerticalSolidList"/>
    <dgm:cxn modelId="{4980EC7B-4940-4F1C-82A9-3D78008DBCB3}" type="presParOf" srcId="{2EFEEA8E-7421-4E2E-8517-C49FB85F60C4}" destId="{3442D23B-99E6-4138-AF2D-72AED0FC3E08}" srcOrd="3" destOrd="0" presId="urn:microsoft.com/office/officeart/2018/2/layout/IconVerticalSolidList"/>
    <dgm:cxn modelId="{E7A68BAE-2892-4598-BECB-573FA6064036}" type="presParOf" srcId="{2EFEEA8E-7421-4E2E-8517-C49FB85F60C4}" destId="{4E82C627-BF3F-4801-BFD8-B220E809240A}" srcOrd="4" destOrd="0" presId="urn:microsoft.com/office/officeart/2018/2/layout/IconVerticalSolidList"/>
    <dgm:cxn modelId="{C5026C63-86F4-4D93-BE7F-E764ED7D6BAC}" type="presParOf" srcId="{FB7AEEA3-B417-45F4-9AA5-5B7DFC1F74A7}" destId="{9C817769-F677-483A-A14B-26E6387D493D}" srcOrd="1" destOrd="0" presId="urn:microsoft.com/office/officeart/2018/2/layout/IconVerticalSolidList"/>
    <dgm:cxn modelId="{B4C6AA28-E4B1-454E-BAE6-995BA4B3E6A4}" type="presParOf" srcId="{FB7AEEA3-B417-45F4-9AA5-5B7DFC1F74A7}" destId="{C9A9B90A-A7E2-4631-A850-97E22DCF941A}" srcOrd="2" destOrd="0" presId="urn:microsoft.com/office/officeart/2018/2/layout/IconVerticalSolidList"/>
    <dgm:cxn modelId="{4A1E7040-E200-423F-8988-45620EC1C019}" type="presParOf" srcId="{C9A9B90A-A7E2-4631-A850-97E22DCF941A}" destId="{26D134CB-B40E-4FEC-ACDF-1DBFFB5FD821}" srcOrd="0" destOrd="0" presId="urn:microsoft.com/office/officeart/2018/2/layout/IconVerticalSolidList"/>
    <dgm:cxn modelId="{D17E85A8-DE6E-4AFC-815D-4AA7354BDA08}" type="presParOf" srcId="{C9A9B90A-A7E2-4631-A850-97E22DCF941A}" destId="{4B74A7E8-30DF-457D-BC21-21FB71987D14}" srcOrd="1" destOrd="0" presId="urn:microsoft.com/office/officeart/2018/2/layout/IconVerticalSolidList"/>
    <dgm:cxn modelId="{5D8260EA-6203-4FCA-9CD1-7F512E469077}" type="presParOf" srcId="{C9A9B90A-A7E2-4631-A850-97E22DCF941A}" destId="{6F62F9A8-69B2-4FE4-84DF-D7CA18B122FA}" srcOrd="2" destOrd="0" presId="urn:microsoft.com/office/officeart/2018/2/layout/IconVerticalSolidList"/>
    <dgm:cxn modelId="{E69F1738-41A4-4FAD-B7D2-B065F8A5B0FF}" type="presParOf" srcId="{C9A9B90A-A7E2-4631-A850-97E22DCF941A}" destId="{AD6DB675-8D5D-4EA8-93CC-7F06ECFFE72C}" srcOrd="3" destOrd="0" presId="urn:microsoft.com/office/officeart/2018/2/layout/IconVerticalSolidList"/>
    <dgm:cxn modelId="{18DE54B1-023D-46D9-BD34-B2CACAC7405D}" type="presParOf" srcId="{C9A9B90A-A7E2-4631-A850-97E22DCF941A}" destId="{8BDF9943-280A-4497-99BD-54A37AAEBB76}" srcOrd="4" destOrd="0" presId="urn:microsoft.com/office/officeart/2018/2/layout/IconVerticalSolidList"/>
    <dgm:cxn modelId="{272844BA-DB43-4040-9DFE-A77F493F6038}" type="presParOf" srcId="{FB7AEEA3-B417-45F4-9AA5-5B7DFC1F74A7}" destId="{13FE758B-AA14-4EEE-A369-5AAAF97C9BB3}" srcOrd="3" destOrd="0" presId="urn:microsoft.com/office/officeart/2018/2/layout/IconVerticalSolidList"/>
    <dgm:cxn modelId="{30CC3396-8EF1-4178-9D15-F5116E93E855}" type="presParOf" srcId="{FB7AEEA3-B417-45F4-9AA5-5B7DFC1F74A7}" destId="{E3BC859B-934F-4B44-9E99-BAC8B727BF79}" srcOrd="4" destOrd="0" presId="urn:microsoft.com/office/officeart/2018/2/layout/IconVerticalSolidList"/>
    <dgm:cxn modelId="{42A6A7BA-212E-42C2-9760-03B785AD7569}" type="presParOf" srcId="{E3BC859B-934F-4B44-9E99-BAC8B727BF79}" destId="{1147D381-1449-46FC-8F62-0754ED520B2A}" srcOrd="0" destOrd="0" presId="urn:microsoft.com/office/officeart/2018/2/layout/IconVerticalSolidList"/>
    <dgm:cxn modelId="{2EE60B62-2A52-4312-8A2F-8093A861AE14}" type="presParOf" srcId="{E3BC859B-934F-4B44-9E99-BAC8B727BF79}" destId="{94ED1793-CD22-4449-95D8-E401ECF0238D}" srcOrd="1" destOrd="0" presId="urn:microsoft.com/office/officeart/2018/2/layout/IconVerticalSolidList"/>
    <dgm:cxn modelId="{22D4DEAD-FA06-402E-B98D-35BB43988368}" type="presParOf" srcId="{E3BC859B-934F-4B44-9E99-BAC8B727BF79}" destId="{7BA531B3-4462-408B-96E3-E2F58784FBA0}" srcOrd="2" destOrd="0" presId="urn:microsoft.com/office/officeart/2018/2/layout/IconVerticalSolidList"/>
    <dgm:cxn modelId="{A5AB43BF-4858-4059-AABD-259937FFCA3A}" type="presParOf" srcId="{E3BC859B-934F-4B44-9E99-BAC8B727BF79}" destId="{73DC64E6-6B5E-42C3-A635-C63676A9FE7C}" srcOrd="3" destOrd="0" presId="urn:microsoft.com/office/officeart/2018/2/layout/IconVerticalSolidList"/>
    <dgm:cxn modelId="{09772522-3CFA-418F-AD04-E393CB54F633}" type="presParOf" srcId="{E3BC859B-934F-4B44-9E99-BAC8B727BF79}" destId="{E8CEC6B1-EFE5-4562-95F9-F4FA863F4484}" srcOrd="4" destOrd="0" presId="urn:microsoft.com/office/officeart/2018/2/layout/IconVerticalSolidList"/>
    <dgm:cxn modelId="{FDB3E545-0824-43A9-8163-FB09774F3E78}" type="presParOf" srcId="{FB7AEEA3-B417-45F4-9AA5-5B7DFC1F74A7}" destId="{0A86AD1C-477E-4DA3-9E17-BAE578DCBF59}" srcOrd="5" destOrd="0" presId="urn:microsoft.com/office/officeart/2018/2/layout/IconVerticalSolidList"/>
    <dgm:cxn modelId="{C2467CC8-BAA0-4F19-88B7-F47B0BD8FD07}" type="presParOf" srcId="{FB7AEEA3-B417-45F4-9AA5-5B7DFC1F74A7}" destId="{01084FFD-4C8C-4B44-AF86-1158280652AF}" srcOrd="6" destOrd="0" presId="urn:microsoft.com/office/officeart/2018/2/layout/IconVerticalSolidList"/>
    <dgm:cxn modelId="{58CFEE98-C3B0-4501-9BE2-BBD55AED6D30}" type="presParOf" srcId="{01084FFD-4C8C-4B44-AF86-1158280652AF}" destId="{73DECD7D-AD9B-412A-B1A3-2F4ABA2BF6D6}" srcOrd="0" destOrd="0" presId="urn:microsoft.com/office/officeart/2018/2/layout/IconVerticalSolidList"/>
    <dgm:cxn modelId="{336E196B-B37C-43BE-8701-A692A40D6B52}" type="presParOf" srcId="{01084FFD-4C8C-4B44-AF86-1158280652AF}" destId="{F3F0AA24-C211-464B-84CC-8F52FCBA6132}" srcOrd="1" destOrd="0" presId="urn:microsoft.com/office/officeart/2018/2/layout/IconVerticalSolidList"/>
    <dgm:cxn modelId="{B95B006F-5D35-4BD6-A99D-A687208A4140}" type="presParOf" srcId="{01084FFD-4C8C-4B44-AF86-1158280652AF}" destId="{6055CD93-8EC0-4848-AA99-E7F362E9E897}" srcOrd="2" destOrd="0" presId="urn:microsoft.com/office/officeart/2018/2/layout/IconVerticalSolidList"/>
    <dgm:cxn modelId="{43FAFED6-4369-4270-A0AB-7585D2034A3A}" type="presParOf" srcId="{01084FFD-4C8C-4B44-AF86-1158280652AF}" destId="{967D0206-41E7-4A33-92D0-F69C3245DD35}" srcOrd="3" destOrd="0" presId="urn:microsoft.com/office/officeart/2018/2/layout/IconVerticalSolidList"/>
    <dgm:cxn modelId="{D2DDFC0C-992A-4A00-B781-D97A13984163}" type="presParOf" srcId="{01084FFD-4C8C-4B44-AF86-1158280652AF}" destId="{58D2AF56-9A94-450A-A962-69D155D751C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BB8ED-AD65-4C93-9FF3-46FD70CDD17D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A3E3D-0F7C-43FD-BB5A-2893349BBB83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4E247-6006-44AB-B9BA-CDCEB48BE125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Rates payments form</a:t>
          </a:r>
        </a:p>
      </dsp:txBody>
      <dsp:txXfrm>
        <a:off x="1834517" y="469890"/>
        <a:ext cx="3148942" cy="1335915"/>
      </dsp:txXfrm>
    </dsp:sp>
    <dsp:sp modelId="{00A29620-77D9-450D-90EF-FF8008A4477E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9BCC2-C9EF-4392-AB45-B958DD14CD1E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B280E-693A-4B7A-81B0-4E22EF073E6F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Push notifications</a:t>
          </a:r>
        </a:p>
      </dsp:txBody>
      <dsp:txXfrm>
        <a:off x="7154322" y="469890"/>
        <a:ext cx="3148942" cy="1335915"/>
      </dsp:txXfrm>
    </dsp:sp>
    <dsp:sp modelId="{15AC23BE-9532-4B37-9199-96149091A694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B12A3-7110-420E-B633-3ADEA58EF552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65DE2-2782-4CD9-BA89-1094DE59E43B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UX/UI consistent with Shire’s existing design</a:t>
          </a:r>
        </a:p>
      </dsp:txBody>
      <dsp:txXfrm>
        <a:off x="1834517" y="2545532"/>
        <a:ext cx="3148942" cy="1335915"/>
      </dsp:txXfrm>
    </dsp:sp>
    <dsp:sp modelId="{332B969D-5443-4802-A52D-2321EF184744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3B1AB-0629-496D-8AC9-E9EDFA345EC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D7718-4C21-420B-A9BC-E7A30C72E39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Scalability, Testing &amp; Deployment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DE1EF-14AB-4D57-8B1D-CBC9D40F26A8}">
      <dsp:nvSpPr>
        <dsp:cNvPr id="0" name=""/>
        <dsp:cNvSpPr/>
      </dsp:nvSpPr>
      <dsp:spPr>
        <a:xfrm>
          <a:off x="8092" y="912959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B1069-C605-44C1-B24C-AC32ED5E945C}">
      <dsp:nvSpPr>
        <dsp:cNvPr id="0" name=""/>
        <dsp:cNvSpPr/>
      </dsp:nvSpPr>
      <dsp:spPr>
        <a:xfrm>
          <a:off x="8092" y="1833661"/>
          <a:ext cx="2320312" cy="424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/>
            <a:t>Existing Xamarin and Flutter apps</a:t>
          </a:r>
          <a:endParaRPr lang="en-US" sz="1400" kern="1200"/>
        </a:p>
      </dsp:txBody>
      <dsp:txXfrm>
        <a:off x="8092" y="1833661"/>
        <a:ext cx="2320312" cy="424182"/>
      </dsp:txXfrm>
    </dsp:sp>
    <dsp:sp modelId="{F8BAE43B-34CD-4BFF-857D-A4C5E9D84539}">
      <dsp:nvSpPr>
        <dsp:cNvPr id="0" name=""/>
        <dsp:cNvSpPr/>
      </dsp:nvSpPr>
      <dsp:spPr>
        <a:xfrm>
          <a:off x="8092" y="2308352"/>
          <a:ext cx="2320312" cy="1130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Ensuring continuity and ease of adoption by the community.</a:t>
          </a:r>
          <a:endParaRPr lang="en-US" sz="1100" kern="1200"/>
        </a:p>
      </dsp:txBody>
      <dsp:txXfrm>
        <a:off x="8092" y="2308352"/>
        <a:ext cx="2320312" cy="1130026"/>
      </dsp:txXfrm>
    </dsp:sp>
    <dsp:sp modelId="{E3069C8E-E01B-4726-8678-807CE44E2256}">
      <dsp:nvSpPr>
        <dsp:cNvPr id="0" name=""/>
        <dsp:cNvSpPr/>
      </dsp:nvSpPr>
      <dsp:spPr>
        <a:xfrm>
          <a:off x="2734460" y="912959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ACEAC-C559-41FF-9DA7-01AD5A67CA1D}">
      <dsp:nvSpPr>
        <dsp:cNvPr id="0" name=""/>
        <dsp:cNvSpPr/>
      </dsp:nvSpPr>
      <dsp:spPr>
        <a:xfrm>
          <a:off x="2734460" y="1833661"/>
          <a:ext cx="2320312" cy="424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/>
            <a:t>Stripe</a:t>
          </a:r>
          <a:endParaRPr lang="en-US" sz="1400" kern="1200"/>
        </a:p>
      </dsp:txBody>
      <dsp:txXfrm>
        <a:off x="2734460" y="1833661"/>
        <a:ext cx="2320312" cy="424182"/>
      </dsp:txXfrm>
    </dsp:sp>
    <dsp:sp modelId="{34E1926E-6585-427F-9A0B-04F156A002FB}">
      <dsp:nvSpPr>
        <dsp:cNvPr id="0" name=""/>
        <dsp:cNvSpPr/>
      </dsp:nvSpPr>
      <dsp:spPr>
        <a:xfrm>
          <a:off x="2734460" y="2308352"/>
          <a:ext cx="2320312" cy="1130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Integrated BaaS payment system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Secure, seamless interface for residents.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Commercial support available.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Fallback to </a:t>
          </a:r>
          <a:r>
            <a:rPr lang="en-AU" sz="1100" kern="1200" err="1"/>
            <a:t>BPoint</a:t>
          </a:r>
          <a:r>
            <a:rPr lang="en-AU" sz="1100" kern="1200"/>
            <a:t> web-view.</a:t>
          </a:r>
          <a:endParaRPr lang="en-US" sz="1100" kern="1200"/>
        </a:p>
      </dsp:txBody>
      <dsp:txXfrm>
        <a:off x="2734460" y="2308352"/>
        <a:ext cx="2320312" cy="1130026"/>
      </dsp:txXfrm>
    </dsp:sp>
    <dsp:sp modelId="{45CFE31A-56C0-45F3-9E5E-DD313528CFD4}">
      <dsp:nvSpPr>
        <dsp:cNvPr id="0" name=""/>
        <dsp:cNvSpPr/>
      </dsp:nvSpPr>
      <dsp:spPr>
        <a:xfrm>
          <a:off x="5460827" y="912959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7BBCE-64C5-4C9F-90B6-EC98E12A7DAC}">
      <dsp:nvSpPr>
        <dsp:cNvPr id="0" name=""/>
        <dsp:cNvSpPr/>
      </dsp:nvSpPr>
      <dsp:spPr>
        <a:xfrm>
          <a:off x="5460827" y="1833661"/>
          <a:ext cx="2320312" cy="424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/>
            <a:t>Current Features</a:t>
          </a:r>
          <a:endParaRPr lang="en-US" sz="1400" kern="1200"/>
        </a:p>
      </dsp:txBody>
      <dsp:txXfrm>
        <a:off x="5460827" y="1833661"/>
        <a:ext cx="2320312" cy="424182"/>
      </dsp:txXfrm>
    </dsp:sp>
    <dsp:sp modelId="{BA1F866D-6191-4E34-BA69-4D29F829BB0B}">
      <dsp:nvSpPr>
        <dsp:cNvPr id="0" name=""/>
        <dsp:cNvSpPr/>
      </dsp:nvSpPr>
      <dsp:spPr>
        <a:xfrm>
          <a:off x="5460827" y="2308352"/>
          <a:ext cx="2320312" cy="1130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Fire danger ratings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Problem reports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Real-time notifications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Display of rate balances and payment functionalities</a:t>
          </a:r>
          <a:endParaRPr lang="en-US" sz="1100" kern="1200"/>
        </a:p>
      </dsp:txBody>
      <dsp:txXfrm>
        <a:off x="5460827" y="2308352"/>
        <a:ext cx="2320312" cy="1130026"/>
      </dsp:txXfrm>
    </dsp:sp>
    <dsp:sp modelId="{408FEF36-4712-449F-A4DA-B5D1BD4B6B71}">
      <dsp:nvSpPr>
        <dsp:cNvPr id="0" name=""/>
        <dsp:cNvSpPr/>
      </dsp:nvSpPr>
      <dsp:spPr>
        <a:xfrm>
          <a:off x="8187194" y="912959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2F4BB-B543-4FCE-ACA2-2CC4A600C2CF}">
      <dsp:nvSpPr>
        <dsp:cNvPr id="0" name=""/>
        <dsp:cNvSpPr/>
      </dsp:nvSpPr>
      <dsp:spPr>
        <a:xfrm>
          <a:off x="8187194" y="1833661"/>
          <a:ext cx="2320312" cy="424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/>
            <a:t>Google Firebase</a:t>
          </a:r>
          <a:endParaRPr lang="en-US" sz="1400" kern="1200"/>
        </a:p>
      </dsp:txBody>
      <dsp:txXfrm>
        <a:off x="8187194" y="1833661"/>
        <a:ext cx="2320312" cy="424182"/>
      </dsp:txXfrm>
    </dsp:sp>
    <dsp:sp modelId="{721CD3BC-8A97-4DCB-9289-083EF204C6F8}">
      <dsp:nvSpPr>
        <dsp:cNvPr id="0" name=""/>
        <dsp:cNvSpPr/>
      </dsp:nvSpPr>
      <dsp:spPr>
        <a:xfrm>
          <a:off x="8187194" y="2308352"/>
          <a:ext cx="2320312" cy="1130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Integration with Firebase for backend services and push notifications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Utilization of Stripe for secure payment processing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Commercial support available.</a:t>
          </a:r>
          <a:endParaRPr lang="en-US" sz="1100" kern="1200"/>
        </a:p>
      </dsp:txBody>
      <dsp:txXfrm>
        <a:off x="8187194" y="2308352"/>
        <a:ext cx="2320312" cy="11300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BE699-28C4-4A2E-B17A-11D3F14AA1AD}">
      <dsp:nvSpPr>
        <dsp:cNvPr id="0" name=""/>
        <dsp:cNvSpPr/>
      </dsp:nvSpPr>
      <dsp:spPr>
        <a:xfrm>
          <a:off x="783823" y="938427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8DCA5-138C-4231-946F-51FD263003DB}">
      <dsp:nvSpPr>
        <dsp:cNvPr id="0" name=""/>
        <dsp:cNvSpPr/>
      </dsp:nvSpPr>
      <dsp:spPr>
        <a:xfrm>
          <a:off x="1017823" y="117242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80132-F4AD-4EF9-82AD-2ADF0FEA69F7}">
      <dsp:nvSpPr>
        <dsp:cNvPr id="0" name=""/>
        <dsp:cNvSpPr/>
      </dsp:nvSpPr>
      <dsp:spPr>
        <a:xfrm>
          <a:off x="432823" y="23784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Deploy and test stripe integration</a:t>
          </a:r>
          <a:endParaRPr lang="en-US" sz="1200" kern="1200"/>
        </a:p>
      </dsp:txBody>
      <dsp:txXfrm>
        <a:off x="432823" y="2378427"/>
        <a:ext cx="1800000" cy="720000"/>
      </dsp:txXfrm>
    </dsp:sp>
    <dsp:sp modelId="{03AD05D5-9714-48BB-B71B-9E2EF8076E4D}">
      <dsp:nvSpPr>
        <dsp:cNvPr id="0" name=""/>
        <dsp:cNvSpPr/>
      </dsp:nvSpPr>
      <dsp:spPr>
        <a:xfrm>
          <a:off x="2898824" y="938427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CBDE8-A1F4-4B69-86F5-17D354EBCED4}">
      <dsp:nvSpPr>
        <dsp:cNvPr id="0" name=""/>
        <dsp:cNvSpPr/>
      </dsp:nvSpPr>
      <dsp:spPr>
        <a:xfrm>
          <a:off x="3132824" y="117242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C6CA1-8CD8-4336-AE52-89735EE11267}">
      <dsp:nvSpPr>
        <dsp:cNvPr id="0" name=""/>
        <dsp:cNvSpPr/>
      </dsp:nvSpPr>
      <dsp:spPr>
        <a:xfrm>
          <a:off x="2547824" y="23784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Validation for data accuracy and security</a:t>
          </a:r>
          <a:endParaRPr lang="en-US" sz="1200" kern="1200"/>
        </a:p>
      </dsp:txBody>
      <dsp:txXfrm>
        <a:off x="2547824" y="2378427"/>
        <a:ext cx="1800000" cy="720000"/>
      </dsp:txXfrm>
    </dsp:sp>
    <dsp:sp modelId="{BFEABC3C-E359-4973-91B2-CE22D298D4F0}">
      <dsp:nvSpPr>
        <dsp:cNvPr id="0" name=""/>
        <dsp:cNvSpPr/>
      </dsp:nvSpPr>
      <dsp:spPr>
        <a:xfrm>
          <a:off x="5013823" y="938427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B1B97-B1D2-4809-8D3B-BDA258903613}">
      <dsp:nvSpPr>
        <dsp:cNvPr id="0" name=""/>
        <dsp:cNvSpPr/>
      </dsp:nvSpPr>
      <dsp:spPr>
        <a:xfrm>
          <a:off x="5247823" y="117242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48AF2-D855-4764-B10C-3B92A3EE6F98}">
      <dsp:nvSpPr>
        <dsp:cNvPr id="0" name=""/>
        <dsp:cNvSpPr/>
      </dsp:nvSpPr>
      <dsp:spPr>
        <a:xfrm>
          <a:off x="4662823" y="23784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Backend integration  (Report Upload)</a:t>
          </a:r>
          <a:endParaRPr lang="en-US" sz="1200" kern="1200"/>
        </a:p>
      </dsp:txBody>
      <dsp:txXfrm>
        <a:off x="4662823" y="2378427"/>
        <a:ext cx="1800000" cy="720000"/>
      </dsp:txXfrm>
    </dsp:sp>
    <dsp:sp modelId="{2BC66E3B-0C6A-42F9-B3B8-0F3CD5B580F2}">
      <dsp:nvSpPr>
        <dsp:cNvPr id="0" name=""/>
        <dsp:cNvSpPr/>
      </dsp:nvSpPr>
      <dsp:spPr>
        <a:xfrm>
          <a:off x="7128824" y="938427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84555-C0CC-4AAC-90E0-67C671562929}">
      <dsp:nvSpPr>
        <dsp:cNvPr id="0" name=""/>
        <dsp:cNvSpPr/>
      </dsp:nvSpPr>
      <dsp:spPr>
        <a:xfrm>
          <a:off x="7362824" y="117242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E55AC-AF3A-4540-A4E1-8FF3A1B2A5BF}">
      <dsp:nvSpPr>
        <dsp:cNvPr id="0" name=""/>
        <dsp:cNvSpPr/>
      </dsp:nvSpPr>
      <dsp:spPr>
        <a:xfrm>
          <a:off x="6777824" y="23784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Feedback for User / Communicate the payment status</a:t>
          </a:r>
          <a:endParaRPr lang="en-US" sz="1200" kern="1200"/>
        </a:p>
      </dsp:txBody>
      <dsp:txXfrm>
        <a:off x="6777824" y="2378427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5D842-73CF-4448-93D8-B92FF16CBAD1}">
      <dsp:nvSpPr>
        <dsp:cNvPr id="0" name=""/>
        <dsp:cNvSpPr/>
      </dsp:nvSpPr>
      <dsp:spPr>
        <a:xfrm>
          <a:off x="0" y="511"/>
          <a:ext cx="10927829" cy="1197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BCC32-0E61-4E34-8462-C9C84B4470FF}">
      <dsp:nvSpPr>
        <dsp:cNvPr id="0" name=""/>
        <dsp:cNvSpPr/>
      </dsp:nvSpPr>
      <dsp:spPr>
        <a:xfrm>
          <a:off x="362289" y="269983"/>
          <a:ext cx="658708" cy="658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C3C10-6B0D-4B9F-B424-93058F03C9D6}">
      <dsp:nvSpPr>
        <dsp:cNvPr id="0" name=""/>
        <dsp:cNvSpPr/>
      </dsp:nvSpPr>
      <dsp:spPr>
        <a:xfrm>
          <a:off x="1383287" y="511"/>
          <a:ext cx="9544541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Testing in area with mobile blackspots. </a:t>
          </a:r>
        </a:p>
      </dsp:txBody>
      <dsp:txXfrm>
        <a:off x="1383287" y="511"/>
        <a:ext cx="9544541" cy="1197651"/>
      </dsp:txXfrm>
    </dsp:sp>
    <dsp:sp modelId="{9051FB8A-8774-47B6-9365-49DA345D7176}">
      <dsp:nvSpPr>
        <dsp:cNvPr id="0" name=""/>
        <dsp:cNvSpPr/>
      </dsp:nvSpPr>
      <dsp:spPr>
        <a:xfrm>
          <a:off x="0" y="1497576"/>
          <a:ext cx="10927829" cy="1197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8DD29-EFA1-44D2-8D64-1E56F44B0FA4}">
      <dsp:nvSpPr>
        <dsp:cNvPr id="0" name=""/>
        <dsp:cNvSpPr/>
      </dsp:nvSpPr>
      <dsp:spPr>
        <a:xfrm>
          <a:off x="362289" y="1767048"/>
          <a:ext cx="658708" cy="658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51A36-88AD-4A86-AB06-F7F30A091E68}">
      <dsp:nvSpPr>
        <dsp:cNvPr id="0" name=""/>
        <dsp:cNvSpPr/>
      </dsp:nvSpPr>
      <dsp:spPr>
        <a:xfrm>
          <a:off x="1383287" y="1497576"/>
          <a:ext cx="9544541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Deploy the app for production.</a:t>
          </a:r>
        </a:p>
      </dsp:txBody>
      <dsp:txXfrm>
        <a:off x="1383287" y="1497576"/>
        <a:ext cx="9544541" cy="1197651"/>
      </dsp:txXfrm>
    </dsp:sp>
    <dsp:sp modelId="{2F28C9BF-F776-4E88-B46C-305157C45556}">
      <dsp:nvSpPr>
        <dsp:cNvPr id="0" name=""/>
        <dsp:cNvSpPr/>
      </dsp:nvSpPr>
      <dsp:spPr>
        <a:xfrm>
          <a:off x="0" y="2994641"/>
          <a:ext cx="10927829" cy="1197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80106-14D0-430F-AE21-912097DDD2C3}">
      <dsp:nvSpPr>
        <dsp:cNvPr id="0" name=""/>
        <dsp:cNvSpPr/>
      </dsp:nvSpPr>
      <dsp:spPr>
        <a:xfrm>
          <a:off x="362289" y="3264113"/>
          <a:ext cx="658708" cy="658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07149-7457-47B5-8C5D-07759D26F0E3}">
      <dsp:nvSpPr>
        <dsp:cNvPr id="0" name=""/>
        <dsp:cNvSpPr/>
      </dsp:nvSpPr>
      <dsp:spPr>
        <a:xfrm>
          <a:off x="1383287" y="2994641"/>
          <a:ext cx="9544541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Communicate the progress.</a:t>
          </a:r>
        </a:p>
      </dsp:txBody>
      <dsp:txXfrm>
        <a:off x="1383287" y="2994641"/>
        <a:ext cx="9544541" cy="11976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C51A7-AE53-43A8-8E6C-BDCB8125F393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/>
            <a:t>Used for formal communication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/>
            <a:t>CC all relevant stakeholders</a:t>
          </a:r>
          <a:endParaRPr lang="en-US" sz="2200" kern="1200"/>
        </a:p>
      </dsp:txBody>
      <dsp:txXfrm rot="-5400000">
        <a:off x="3785615" y="147831"/>
        <a:ext cx="6689078" cy="756160"/>
      </dsp:txXfrm>
    </dsp:sp>
    <dsp:sp modelId="{8842A9BF-B3DA-44E4-B7AA-2093A152E08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Email:</a:t>
          </a:r>
          <a:endParaRPr lang="en-US" sz="3000" kern="1200"/>
        </a:p>
      </dsp:txBody>
      <dsp:txXfrm>
        <a:off x="51133" y="53310"/>
        <a:ext cx="3683350" cy="945199"/>
      </dsp:txXfrm>
    </dsp:sp>
    <dsp:sp modelId="{07A14FC5-D771-4F8F-BB4F-A81F60B73ED1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/>
            <a:t>Microsoft Teams Instant Messaging</a:t>
          </a:r>
          <a:endParaRPr lang="en-US" sz="2200" kern="120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/>
            <a:t>For interaction with Shire, TAFE, and students</a:t>
          </a:r>
          <a:endParaRPr lang="en-US" sz="2200" kern="1200"/>
        </a:p>
      </dsp:txBody>
      <dsp:txXfrm rot="-5400000">
        <a:off x="3785615" y="1247670"/>
        <a:ext cx="6689078" cy="756160"/>
      </dsp:txXfrm>
    </dsp:sp>
    <dsp:sp modelId="{1AD870F2-F0DD-4618-9387-D757A0D0CD0F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Frequent Informal Communication:</a:t>
          </a:r>
          <a:endParaRPr lang="en-US" sz="3000" kern="1200"/>
        </a:p>
      </dsp:txBody>
      <dsp:txXfrm>
        <a:off x="51133" y="1153149"/>
        <a:ext cx="3683350" cy="945199"/>
      </dsp:txXfrm>
    </dsp:sp>
    <dsp:sp modelId="{1A2679EE-61B0-48BF-91A4-DC86EBA14E72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/>
            <a:t>In-Person or Remote (via Microsoft Teams)</a:t>
          </a:r>
          <a:endParaRPr lang="en-US" sz="2200" kern="120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/>
            <a:t>To discuss major milestones</a:t>
          </a:r>
          <a:endParaRPr lang="en-US" sz="2200" kern="1200"/>
        </a:p>
      </dsp:txBody>
      <dsp:txXfrm rot="-5400000">
        <a:off x="3785615" y="2347509"/>
        <a:ext cx="6689078" cy="756160"/>
      </dsp:txXfrm>
    </dsp:sp>
    <dsp:sp modelId="{B2AA064C-3601-4B18-935B-5C732CC3E896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Meetings:</a:t>
          </a:r>
          <a:endParaRPr lang="en-US" sz="3000" kern="1200"/>
        </a:p>
      </dsp:txBody>
      <dsp:txXfrm>
        <a:off x="51133" y="2252988"/>
        <a:ext cx="3683350" cy="945199"/>
      </dsp:txXfrm>
    </dsp:sp>
    <dsp:sp modelId="{09CB8306-571B-4147-A259-C9D8CC8A3550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/>
            <a:t>Microsoft Teams Chat</a:t>
          </a:r>
          <a:endParaRPr lang="en-US" sz="2200" kern="120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/>
            <a:t>Includes all relevant stakeholders</a:t>
          </a:r>
          <a:endParaRPr lang="en-US" sz="2200" kern="1200"/>
        </a:p>
      </dsp:txBody>
      <dsp:txXfrm rot="-5400000">
        <a:off x="3785615" y="3447347"/>
        <a:ext cx="6689078" cy="756160"/>
      </dsp:txXfrm>
    </dsp:sp>
    <dsp:sp modelId="{D488C432-760D-4DC1-A4D2-889A83B77AAF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/>
            <a:t>Stakeholder Collaboration:</a:t>
          </a:r>
          <a:endParaRPr lang="en-US" sz="3000" kern="1200"/>
        </a:p>
      </dsp:txBody>
      <dsp:txXfrm>
        <a:off x="51133" y="3352827"/>
        <a:ext cx="3683350" cy="9451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CB090-F7CF-481A-AF40-9B5D08666D53}">
      <dsp:nvSpPr>
        <dsp:cNvPr id="0" name=""/>
        <dsp:cNvSpPr/>
      </dsp:nvSpPr>
      <dsp:spPr>
        <a:xfrm>
          <a:off x="0" y="1798"/>
          <a:ext cx="10232136" cy="91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896DD-BCFD-4426-AD96-D06CC909EA3C}">
      <dsp:nvSpPr>
        <dsp:cNvPr id="0" name=""/>
        <dsp:cNvSpPr/>
      </dsp:nvSpPr>
      <dsp:spPr>
        <a:xfrm>
          <a:off x="275794" y="206935"/>
          <a:ext cx="501444" cy="5014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2D23B-99E6-4138-AF2D-72AED0FC3E08}">
      <dsp:nvSpPr>
        <dsp:cNvPr id="0" name=""/>
        <dsp:cNvSpPr/>
      </dsp:nvSpPr>
      <dsp:spPr>
        <a:xfrm>
          <a:off x="1053033" y="1798"/>
          <a:ext cx="4604461" cy="91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0" tIns="96490" rIns="96490" bIns="9649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1" kern="1200"/>
            <a:t>Strategic Initiative</a:t>
          </a:r>
          <a:endParaRPr lang="en-US" sz="2200" kern="1200"/>
        </a:p>
      </dsp:txBody>
      <dsp:txXfrm>
        <a:off x="1053033" y="1798"/>
        <a:ext cx="4604461" cy="911717"/>
      </dsp:txXfrm>
    </dsp:sp>
    <dsp:sp modelId="{4E82C627-BF3F-4801-BFD8-B220E809240A}">
      <dsp:nvSpPr>
        <dsp:cNvPr id="0" name=""/>
        <dsp:cNvSpPr/>
      </dsp:nvSpPr>
      <dsp:spPr>
        <a:xfrm>
          <a:off x="5657494" y="1798"/>
          <a:ext cx="4574641" cy="91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0" tIns="96490" rIns="96490" bIns="9649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Enhances Shire of Chittering’s technological infrastructure.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Addresses challenges in community engagement and administrative efficiency.</a:t>
          </a:r>
          <a:endParaRPr lang="en-US" sz="1100" kern="1200"/>
        </a:p>
      </dsp:txBody>
      <dsp:txXfrm>
        <a:off x="5657494" y="1798"/>
        <a:ext cx="4574641" cy="911717"/>
      </dsp:txXfrm>
    </dsp:sp>
    <dsp:sp modelId="{26D134CB-B40E-4FEC-ACDF-1DBFFB5FD821}">
      <dsp:nvSpPr>
        <dsp:cNvPr id="0" name=""/>
        <dsp:cNvSpPr/>
      </dsp:nvSpPr>
      <dsp:spPr>
        <a:xfrm>
          <a:off x="0" y="1141445"/>
          <a:ext cx="10232136" cy="91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4A7E8-30DF-457D-BC21-21FB71987D14}">
      <dsp:nvSpPr>
        <dsp:cNvPr id="0" name=""/>
        <dsp:cNvSpPr/>
      </dsp:nvSpPr>
      <dsp:spPr>
        <a:xfrm>
          <a:off x="275794" y="1346582"/>
          <a:ext cx="501444" cy="5014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DB675-8D5D-4EA8-93CC-7F06ECFFE72C}">
      <dsp:nvSpPr>
        <dsp:cNvPr id="0" name=""/>
        <dsp:cNvSpPr/>
      </dsp:nvSpPr>
      <dsp:spPr>
        <a:xfrm>
          <a:off x="1053033" y="1141445"/>
          <a:ext cx="4604461" cy="91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0" tIns="96490" rIns="96490" bIns="9649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1" kern="1200"/>
            <a:t>Scalable Mobile Applications</a:t>
          </a:r>
          <a:endParaRPr lang="en-US" sz="2200" kern="1200"/>
        </a:p>
      </dsp:txBody>
      <dsp:txXfrm>
        <a:off x="1053033" y="1141445"/>
        <a:ext cx="4604461" cy="911717"/>
      </dsp:txXfrm>
    </dsp:sp>
    <dsp:sp modelId="{8BDF9943-280A-4497-99BD-54A37AAEBB76}">
      <dsp:nvSpPr>
        <dsp:cNvPr id="0" name=""/>
        <dsp:cNvSpPr/>
      </dsp:nvSpPr>
      <dsp:spPr>
        <a:xfrm>
          <a:off x="5657494" y="1141445"/>
          <a:ext cx="4574641" cy="91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0" tIns="96490" rIns="96490" bIns="9649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Builds on existing Xamarin and Flutter apps.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Introduces real-time notifications and integrated payment systems.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Room for future expansion of app features.</a:t>
          </a:r>
          <a:endParaRPr lang="en-US" sz="1100" kern="1200"/>
        </a:p>
      </dsp:txBody>
      <dsp:txXfrm>
        <a:off x="5657494" y="1141445"/>
        <a:ext cx="4574641" cy="911717"/>
      </dsp:txXfrm>
    </dsp:sp>
    <dsp:sp modelId="{1147D381-1449-46FC-8F62-0754ED520B2A}">
      <dsp:nvSpPr>
        <dsp:cNvPr id="0" name=""/>
        <dsp:cNvSpPr/>
      </dsp:nvSpPr>
      <dsp:spPr>
        <a:xfrm>
          <a:off x="0" y="2281092"/>
          <a:ext cx="10232136" cy="91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D1793-CD22-4449-95D8-E401ECF0238D}">
      <dsp:nvSpPr>
        <dsp:cNvPr id="0" name=""/>
        <dsp:cNvSpPr/>
      </dsp:nvSpPr>
      <dsp:spPr>
        <a:xfrm>
          <a:off x="275794" y="2486229"/>
          <a:ext cx="501444" cy="5014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C64E6-6B5E-42C3-A635-C63676A9FE7C}">
      <dsp:nvSpPr>
        <dsp:cNvPr id="0" name=""/>
        <dsp:cNvSpPr/>
      </dsp:nvSpPr>
      <dsp:spPr>
        <a:xfrm>
          <a:off x="1053033" y="2281092"/>
          <a:ext cx="4604461" cy="91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0" tIns="96490" rIns="96490" bIns="9649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1" kern="1200"/>
            <a:t>User-Friendly and Reliable</a:t>
          </a:r>
          <a:endParaRPr lang="en-US" sz="2200" kern="1200"/>
        </a:p>
      </dsp:txBody>
      <dsp:txXfrm>
        <a:off x="1053033" y="2281092"/>
        <a:ext cx="4604461" cy="911717"/>
      </dsp:txXfrm>
    </dsp:sp>
    <dsp:sp modelId="{E8CEC6B1-EFE5-4562-95F9-F4FA863F4484}">
      <dsp:nvSpPr>
        <dsp:cNvPr id="0" name=""/>
        <dsp:cNvSpPr/>
      </dsp:nvSpPr>
      <dsp:spPr>
        <a:xfrm>
          <a:off x="5657494" y="2281092"/>
          <a:ext cx="4574641" cy="91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0" tIns="96490" rIns="96490" bIns="9649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Ensures seamless experience for the community.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Maintains current features (fire danger ratings, problem reports).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Easily maintainable and scalable for future needs.</a:t>
          </a:r>
          <a:endParaRPr lang="en-US" sz="1100" kern="1200"/>
        </a:p>
      </dsp:txBody>
      <dsp:txXfrm>
        <a:off x="5657494" y="2281092"/>
        <a:ext cx="4574641" cy="911717"/>
      </dsp:txXfrm>
    </dsp:sp>
    <dsp:sp modelId="{73DECD7D-AD9B-412A-B1A3-2F4ABA2BF6D6}">
      <dsp:nvSpPr>
        <dsp:cNvPr id="0" name=""/>
        <dsp:cNvSpPr/>
      </dsp:nvSpPr>
      <dsp:spPr>
        <a:xfrm>
          <a:off x="0" y="3420739"/>
          <a:ext cx="10232136" cy="9117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0AA24-C211-464B-84CC-8F52FCBA6132}">
      <dsp:nvSpPr>
        <dsp:cNvPr id="0" name=""/>
        <dsp:cNvSpPr/>
      </dsp:nvSpPr>
      <dsp:spPr>
        <a:xfrm>
          <a:off x="275794" y="3625876"/>
          <a:ext cx="501444" cy="5014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D0206-41E7-4A33-92D0-F69C3245DD35}">
      <dsp:nvSpPr>
        <dsp:cNvPr id="0" name=""/>
        <dsp:cNvSpPr/>
      </dsp:nvSpPr>
      <dsp:spPr>
        <a:xfrm>
          <a:off x="1053033" y="3420739"/>
          <a:ext cx="4604461" cy="91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0" tIns="96490" rIns="96490" bIns="9649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1" kern="1200"/>
            <a:t>Achievable Goals</a:t>
          </a:r>
          <a:endParaRPr lang="en-US" sz="2200" kern="1200"/>
        </a:p>
      </dsp:txBody>
      <dsp:txXfrm>
        <a:off x="1053033" y="3420739"/>
        <a:ext cx="4604461" cy="911717"/>
      </dsp:txXfrm>
    </dsp:sp>
    <dsp:sp modelId="{58D2AF56-9A94-450A-A962-69D155D751C9}">
      <dsp:nvSpPr>
        <dsp:cNvPr id="0" name=""/>
        <dsp:cNvSpPr/>
      </dsp:nvSpPr>
      <dsp:spPr>
        <a:xfrm>
          <a:off x="5657494" y="3420739"/>
          <a:ext cx="4574641" cy="911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0" tIns="96490" rIns="96490" bIns="9649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Minimum viable product by the end of 2024.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/>
            <a:t>Continuous improvement based on evolving community needs.</a:t>
          </a:r>
          <a:endParaRPr lang="en-US" sz="1100" kern="1200"/>
        </a:p>
      </dsp:txBody>
      <dsp:txXfrm>
        <a:off x="5657494" y="3420739"/>
        <a:ext cx="4574641" cy="911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FA727-7B88-683B-757F-9E5619642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3497E-0DCE-0AAA-C092-2DBBC8B5A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65C70-BD70-EFD9-F1E2-21D24731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B7D1F-0748-4122-FBB4-B174B6E6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AB365-2EFC-D69F-2869-CB255AEB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55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9424-5049-6748-A088-A63C4BDF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0BFF7-43C6-487E-C946-1DC3C4879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8FAE0-F2CA-80AB-ADF8-0D814BF1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7DEF9-EFE5-5B1D-2571-EAE5DE27B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A96EE-7B58-A2E6-692A-4BA6D139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732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0C188-F086-FA03-E7DF-518A0A395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3C31B-A0D1-0688-D6B5-C4F31BF96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B9E8A-BEF7-D6BF-08C4-E8AF3489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4A7C3-BF98-D710-BAE9-B9700A9F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D994E-34A7-27DD-0983-BE2DE7AF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2192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BA42-73B0-36F6-542B-33781263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186ED-A78F-875F-77F4-586839D04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6A3D1-DCFC-C058-5010-C3030C50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A8E3-B6E9-82F5-F515-BCC8F453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8D3FC-6CD8-04C3-FDF4-13B206EC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59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30EF-AB40-F4D9-5896-F111A3FB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3F60B-9885-7DAD-DF9F-49A654D77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C707E-C35F-C74B-312E-995B52E2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0882C-601D-604F-7B5F-F5C97AB0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93767-0425-E24A-2FE6-B5B27A2F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597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E7AE-BE98-1B29-6576-81127CC7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7BE9-0F99-18B9-F62B-D2A7B8A07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317AE-E5A8-E239-E94E-F311B8662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80C8C-E67C-3208-8AF4-4A8C54CD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4B342-6AC3-4264-9EF4-6212B399B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6AE61-2204-CC3F-C685-238B552C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059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00C1-E0C8-90FD-4E21-F7E58F0D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CB542-AA0A-21A8-6F83-83B220BE1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918EF-E865-372C-FEBF-41A37278D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DB6B68-793E-244D-EA53-C22076A31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4B338-F08A-F208-F5E6-58A40C7D4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3B32F2-146D-2C7E-F1BA-E7F7FD5D9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5A231F-052E-985D-93CB-64B37AFA6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E9759-2AF4-02EB-9574-444FA12B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924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8A73-93C0-05B7-680B-E5E5715E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FD37F-BA2A-2444-7363-1869761C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10244-40BC-C517-3B8F-C4FEC044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7D1F3-AEF3-1E8D-1845-8985C927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138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E7CCC-3F28-2292-225E-E95A553C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7EB0D-D33D-7620-1FB6-BA4109CB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91727-92F0-0034-A833-FD6D487D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88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2DEB-86E4-F8E2-EEF8-077123F1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55369-519C-2091-FF39-5EB2BE40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BFF3F-A2EF-398C-10EE-AB67D189D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3A028-8A7A-2BEE-B982-6595BBF2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A9AA6-11FE-B877-6398-40FE99CD0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F0DA4-9A08-AE99-4920-E898DC40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959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6AFF-D89E-F0DB-EC8E-AB30E131E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7F7AAC-72F3-6C91-1389-AD374B871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27861-F2C4-8B42-0FA6-152C3A121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5302A-7DA8-3593-6D93-616E0BEE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C29D4-B567-DDFE-20C3-70438911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B37EC-3AC6-4088-311B-BA2FD2E4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210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0CB4E-DC0A-DB26-4883-1951D8A1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94CFC-28EC-3E65-2AAC-31DD428A7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7FBB8-0A01-54E3-F5C2-51892DFB71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BB388A-544A-4083-9218-48BEB06E9749}" type="datetimeFigureOut">
              <a:rPr lang="en-AU" smtClean="0"/>
              <a:t>11/06/2024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26706-19B6-76D8-0FD7-AA8888B9E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3D8E5-CAE3-4F31-F7BE-87F9B5848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93FB9F-3AC2-45FA-B31E-1FCF9C6E5BE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93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dribbble.com/rkjey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C3F6-2076-FAE6-9FFF-1C3CE917C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AU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Shire of Chittering Client Project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B481F-3591-B8E0-9CB7-5E9F84344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txBody>
          <a:bodyPr/>
          <a:lstStyle/>
          <a:p>
            <a:r>
              <a:rPr lang="en-AU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Report</a:t>
            </a:r>
          </a:p>
          <a:p>
            <a:r>
              <a:rPr lang="en-AU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Plan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8C181F-F491-96DD-E5F0-8EDF40C7F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54323"/>
              </p:ext>
            </p:extLst>
          </p:nvPr>
        </p:nvGraphicFramePr>
        <p:xfrm>
          <a:off x="182880" y="5528558"/>
          <a:ext cx="1889760" cy="103727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89760">
                  <a:extLst>
                    <a:ext uri="{9D8B030D-6E8A-4147-A177-3AD203B41FA5}">
                      <a16:colId xmlns:a16="http://schemas.microsoft.com/office/drawing/2014/main" val="24909005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i="0">
                          <a:solidFill>
                            <a:schemeClr val="bg1"/>
                          </a:solidFill>
                          <a:effectLst/>
                        </a:rPr>
                        <a:t>Douglas Fergusson</a:t>
                      </a:r>
                      <a:endParaRPr lang="en-AU" sz="1000" i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i="0">
                          <a:solidFill>
                            <a:schemeClr val="bg1"/>
                          </a:solidFill>
                          <a:effectLst/>
                        </a:rPr>
                        <a:t>Nathan Bransby</a:t>
                      </a:r>
                      <a:endParaRPr lang="en-AU" sz="1000" i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i="0">
                          <a:solidFill>
                            <a:schemeClr val="bg1"/>
                          </a:solidFill>
                          <a:effectLst/>
                        </a:rPr>
                        <a:t>Yang Tyin ‘YT’ Lim</a:t>
                      </a:r>
                      <a:endParaRPr lang="en-AU" sz="1000" i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i="0">
                          <a:solidFill>
                            <a:schemeClr val="bg1"/>
                          </a:solidFill>
                          <a:effectLst/>
                        </a:rPr>
                        <a:t>Sangay Thinley</a:t>
                      </a:r>
                      <a:endParaRPr lang="en-AU" sz="1000" i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i="0">
                          <a:solidFill>
                            <a:schemeClr val="bg1"/>
                          </a:solidFill>
                          <a:effectLst/>
                        </a:rPr>
                        <a:t>Bianca Ishikawa</a:t>
                      </a:r>
                      <a:endParaRPr lang="en-AU" sz="1000" i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i="0">
                          <a:solidFill>
                            <a:schemeClr val="bg1"/>
                          </a:solidFill>
                          <a:effectLst/>
                        </a:rPr>
                        <a:t>Daniel Mulenga</a:t>
                      </a:r>
                      <a:endParaRPr lang="en-AU" sz="100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8745" marR="118745" marT="0" marB="0"/>
                </a:tc>
                <a:extLst>
                  <a:ext uri="{0D108BD9-81ED-4DB2-BD59-A6C34878D82A}">
                    <a16:rowId xmlns:a16="http://schemas.microsoft.com/office/drawing/2014/main" val="3973931808"/>
                  </a:ext>
                </a:extLst>
              </a:tr>
            </a:tbl>
          </a:graphicData>
        </a:graphic>
      </p:graphicFrame>
      <p:pic>
        <p:nvPicPr>
          <p:cNvPr id="7" name="Picture 6" descr="A red and black logo&#10;&#10;Description automatically generated">
            <a:extLst>
              <a:ext uri="{FF2B5EF4-FFF2-40B4-BE49-F238E27FC236}">
                <a16:creationId xmlns:a16="http://schemas.microsoft.com/office/drawing/2014/main" id="{CA71A167-42C1-1EBD-BD5B-7F6DE0C24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97" y="5735637"/>
            <a:ext cx="2911366" cy="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67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5" name="Rectangle 34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7C4B2-38A7-A1BF-4878-8F2AA853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Testing and Deployment</a:t>
            </a:r>
          </a:p>
        </p:txBody>
      </p:sp>
      <p:graphicFrame>
        <p:nvGraphicFramePr>
          <p:cNvPr id="348" name="Content Placeholder 311">
            <a:extLst>
              <a:ext uri="{FF2B5EF4-FFF2-40B4-BE49-F238E27FC236}">
                <a16:creationId xmlns:a16="http://schemas.microsoft.com/office/drawing/2014/main" id="{BD9F50E6-0967-6407-B5F7-015F06177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86606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8230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7ABCA-A68A-47DD-B732-76FF34C6F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DB8CE-246D-CF8B-35AC-FDB0F4C0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505199"/>
            <a:ext cx="4809068" cy="1242893"/>
          </a:xfrm>
        </p:spPr>
        <p:txBody>
          <a:bodyPr anchor="t">
            <a:normAutofit/>
          </a:bodyPr>
          <a:lstStyle/>
          <a:p>
            <a:pPr algn="ctr"/>
            <a:r>
              <a:rPr lang="en-US" sz="4000" b="1"/>
              <a:t>Deliverables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448E28F6-1A9E-A0A0-C4D8-5FBA7E577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049" y="1736197"/>
            <a:ext cx="1708150" cy="17716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6D202-7881-A487-07D7-584FBC6B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365" y="968438"/>
            <a:ext cx="5604933" cy="45762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Working application</a:t>
            </a:r>
          </a:p>
          <a:p>
            <a:pPr>
              <a:lnSpc>
                <a:spcPct val="150000"/>
              </a:lnSpc>
            </a:pPr>
            <a:r>
              <a:rPr lang="en-US"/>
              <a:t>App on mobile app stores</a:t>
            </a:r>
          </a:p>
          <a:p>
            <a:pPr>
              <a:lnSpc>
                <a:spcPct val="150000"/>
              </a:lnSpc>
            </a:pPr>
            <a:r>
              <a:rPr lang="en-US"/>
              <a:t>Documentation </a:t>
            </a:r>
          </a:p>
          <a:p>
            <a:pPr>
              <a:lnSpc>
                <a:spcPct val="150000"/>
              </a:lnSpc>
            </a:pPr>
            <a:r>
              <a:rPr lang="en-US"/>
              <a:t>Training and 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0613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668E-F95F-B118-C236-91B774CC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53" y="-425629"/>
            <a:ext cx="10702505" cy="1756883"/>
          </a:xfrm>
        </p:spPr>
        <p:txBody>
          <a:bodyPr/>
          <a:lstStyle/>
          <a:p>
            <a:r>
              <a:rPr lang="en-AU" b="1"/>
              <a:t>Project Timeline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1380D8-540F-958C-2B88-57C3389A8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16899"/>
              </p:ext>
            </p:extLst>
          </p:nvPr>
        </p:nvGraphicFramePr>
        <p:xfrm>
          <a:off x="552557" y="777730"/>
          <a:ext cx="10982361" cy="6040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522">
                  <a:extLst>
                    <a:ext uri="{9D8B030D-6E8A-4147-A177-3AD203B41FA5}">
                      <a16:colId xmlns:a16="http://schemas.microsoft.com/office/drawing/2014/main" val="341293185"/>
                    </a:ext>
                  </a:extLst>
                </a:gridCol>
                <a:gridCol w="4793995">
                  <a:extLst>
                    <a:ext uri="{9D8B030D-6E8A-4147-A177-3AD203B41FA5}">
                      <a16:colId xmlns:a16="http://schemas.microsoft.com/office/drawing/2014/main" val="3746803288"/>
                    </a:ext>
                  </a:extLst>
                </a:gridCol>
                <a:gridCol w="2830285">
                  <a:extLst>
                    <a:ext uri="{9D8B030D-6E8A-4147-A177-3AD203B41FA5}">
                      <a16:colId xmlns:a16="http://schemas.microsoft.com/office/drawing/2014/main" val="1226068523"/>
                    </a:ext>
                  </a:extLst>
                </a:gridCol>
                <a:gridCol w="1738559">
                  <a:extLst>
                    <a:ext uri="{9D8B030D-6E8A-4147-A177-3AD203B41FA5}">
                      <a16:colId xmlns:a16="http://schemas.microsoft.com/office/drawing/2014/main" val="3525771651"/>
                    </a:ext>
                  </a:extLst>
                </a:gridCol>
              </a:tblGrid>
              <a:tr h="4921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/>
                        <a:t>Stages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Things To Do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Estimated Timeline (approximate)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44048"/>
                  </a:ext>
                </a:extLst>
              </a:tr>
              <a:tr h="3129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AU" sz="1400" b="0" i="0" u="none" strike="noStrike" noProof="0">
                          <a:solidFill>
                            <a:srgbClr val="000000"/>
                          </a:solidFill>
                          <a:latin typeface="Rockwell"/>
                        </a:rPr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AU" sz="1400" b="0" i="0" u="none" strike="noStrike" noProof="0">
                          <a:solidFill>
                            <a:srgbClr val="000000"/>
                          </a:solidFill>
                          <a:latin typeface="Rockwell"/>
                        </a:rPr>
                        <a:t>Detailed Planning and Requirements Gathering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AU" sz="1400" b="0" i="0" u="none" strike="noStrike" noProof="0">
                          <a:solidFill>
                            <a:srgbClr val="000000"/>
                          </a:solidFill>
                          <a:latin typeface="Rockwell"/>
                        </a:rPr>
                        <a:t>15th July - 5th August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AU" sz="1400" b="0" i="0" u="none" strike="noStrike" noProof="0">
                          <a:solidFill>
                            <a:srgbClr val="000000"/>
                          </a:solidFill>
                          <a:latin typeface="Rockwell"/>
                        </a:rPr>
                        <a:t>3 Weeks (21 days)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145898"/>
                  </a:ext>
                </a:extLst>
              </a:tr>
              <a:tr h="15920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Set up Development Environment</a:t>
                      </a:r>
                    </a:p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/>
                        <a:t>Real-time Notifications</a:t>
                      </a:r>
                    </a:p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/>
                        <a:t>Integrated Payment functionalities</a:t>
                      </a:r>
                    </a:p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/>
                        <a:t>User Interface Enhancements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1st August - 5th October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9 Weeks (65 days)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399425"/>
                  </a:ext>
                </a:extLst>
              </a:tr>
              <a:tr h="8028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Testing and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Internal Testing</a:t>
                      </a:r>
                    </a:p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/>
                        <a:t>Community Feedback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5th October - 3rd November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 Weeks (29 days)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1733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Feedback Review and Adjustments</a:t>
                      </a:r>
                    </a:p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/>
                        <a:t>Final Adjustments and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3rd November - 25th November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3 Weeks (22 days)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852270"/>
                  </a:ext>
                </a:extLst>
              </a:tr>
              <a:tr h="125185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ckwell"/>
                        </a:rPr>
                        <a:t>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ckwell"/>
                        </a:rPr>
                        <a:t>Deployment Preparation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Rockwell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ckwell"/>
                        </a:rPr>
                        <a:t>Go Live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Rockwell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ckwell"/>
                        </a:rPr>
                        <a:t>Post-Deployment Monitoring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25th November - 5th December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 Weeks (10 days)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8306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Post-Lauch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Ongoing Support and Maintenance</a:t>
                      </a:r>
                    </a:p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/>
                        <a:t>Continuous Community </a:t>
                      </a:r>
                      <a:r>
                        <a:rPr lang="en-US" sz="1400" err="1"/>
                        <a:t>Engagementr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5th December - Year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Approximately a month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683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52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A36E-EB85-AACE-705E-C3331A82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Communication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D2AFDC-FE27-0D09-A215-EA0B6A51A2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32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1462C-F563-3847-ED2E-7484A0FE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AU" sz="4000" b="1"/>
              <a:t>Conclusion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83490D-91D0-563E-5001-5CAF2FD73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321149"/>
              </p:ext>
            </p:extLst>
          </p:nvPr>
        </p:nvGraphicFramePr>
        <p:xfrm>
          <a:off x="850985" y="1366435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241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EB08-D87F-8064-B0FD-BE8534A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Goals/Objectives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79DD6EF-6600-5D76-B823-5343A7A482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9249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32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69C8-1F14-19C8-09F6-ED917A09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/>
              <a:t>Solutions &amp; Technologies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7FE283-9AE1-3D63-4264-7570B4DBB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1043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051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A65A5-E9D4-25B9-FC17-BF6C0ECA2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Tasks Outline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20418-650B-10B6-39B7-8CFFCE336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30" y="2986011"/>
            <a:ext cx="9902613" cy="26088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User registration and login (admin and resident)</a:t>
            </a:r>
          </a:p>
          <a:p>
            <a:r>
              <a:rPr lang="en-US" sz="2400">
                <a:solidFill>
                  <a:srgbClr val="FFFFFF"/>
                </a:solidFill>
              </a:rPr>
              <a:t>Secure authentication process</a:t>
            </a:r>
          </a:p>
          <a:p>
            <a:r>
              <a:rPr lang="en-US" sz="2400">
                <a:solidFill>
                  <a:srgbClr val="FFFFFF"/>
                </a:solidFill>
              </a:rPr>
              <a:t>User interface for account management features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Likely to be the Google Firebase interface.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AAF706-2946-DF05-9DB8-9B8E87193506}"/>
              </a:ext>
            </a:extLst>
          </p:cNvPr>
          <p:cNvSpPr txBox="1">
            <a:spLocks/>
          </p:cNvSpPr>
          <p:nvPr/>
        </p:nvSpPr>
        <p:spPr>
          <a:xfrm>
            <a:off x="839843" y="2057169"/>
            <a:ext cx="5097780" cy="601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Authorization and Authentication</a:t>
            </a:r>
            <a:endParaRPr lang="en-US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215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" name="Rectangle 244">
            <a:extLst>
              <a:ext uri="{FF2B5EF4-FFF2-40B4-BE49-F238E27FC236}">
                <a16:creationId xmlns:a16="http://schemas.microsoft.com/office/drawing/2014/main" id="{39F23E05-E5C5-497C-A842-7BD21B207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FB51A-A3EC-A410-6B6D-58C4CA178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691" y="646683"/>
            <a:ext cx="7906109" cy="16658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/>
              <a:t>Rates Payment Integration 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C99EB5-D30E-E966-02BD-EB11FB9A77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069150"/>
              </p:ext>
            </p:extLst>
          </p:nvPr>
        </p:nvGraphicFramePr>
        <p:xfrm>
          <a:off x="1462617" y="2227790"/>
          <a:ext cx="9010648" cy="4036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84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E6A82-17DF-B723-B4EA-4C77DA6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20" y="739455"/>
            <a:ext cx="5299211" cy="1454051"/>
          </a:xfrm>
        </p:spPr>
        <p:txBody>
          <a:bodyPr>
            <a:normAutofit/>
          </a:bodyPr>
          <a:lstStyle/>
          <a:p>
            <a:r>
              <a:rPr lang="en-US" sz="3200" b="1" u="sng">
                <a:solidFill>
                  <a:schemeClr val="tx2"/>
                </a:solidFill>
                <a:latin typeface="Rockwell"/>
              </a:rPr>
              <a:t>Notifications</a:t>
            </a:r>
            <a:endParaRPr lang="en-US" sz="3200">
              <a:solidFill>
                <a:schemeClr val="tx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469422-C771-8765-15CE-A0AFAF65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93" y="2084261"/>
            <a:ext cx="5591411" cy="31686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n-US" sz="2000">
                <a:solidFill>
                  <a:schemeClr val="tx2"/>
                </a:solidFill>
              </a:rPr>
              <a:t>Fire Rating  </a:t>
            </a:r>
            <a:endParaRPr lang="en-US" sz="2000" b="1" u="sng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chemeClr val="tx2"/>
                </a:solidFill>
              </a:rPr>
              <a:t>   Display real time updates.  </a:t>
            </a:r>
            <a:endParaRPr lang="en-US" sz="2000" b="1" u="sng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tx2"/>
              </a:solidFill>
            </a:endParaRPr>
          </a:p>
          <a:p>
            <a:pPr marL="285750" indent="-285750"/>
            <a:r>
              <a:rPr lang="en-US" sz="2000">
                <a:solidFill>
                  <a:schemeClr val="tx2"/>
                </a:solidFill>
              </a:rPr>
              <a:t>Push Notification</a:t>
            </a:r>
          </a:p>
          <a:p>
            <a:pPr marL="0" indent="0">
              <a:buNone/>
            </a:pPr>
            <a:r>
              <a:rPr lang="en-US" sz="2000">
                <a:solidFill>
                  <a:schemeClr val="tx2"/>
                </a:solidFill>
              </a:rPr>
              <a:t>      Notification preferences/channels. </a:t>
            </a:r>
          </a:p>
          <a:p>
            <a:pPr marL="0" indent="0">
              <a:buNone/>
            </a:pPr>
            <a:r>
              <a:rPr lang="en-US" sz="2000">
                <a:solidFill>
                  <a:schemeClr val="tx2"/>
                </a:solidFill>
              </a:rPr>
              <a:t>      Verify push notification works as expected.</a:t>
            </a:r>
          </a:p>
          <a:p>
            <a:pPr marL="0" indent="0">
              <a:buNone/>
            </a:pPr>
            <a:r>
              <a:rPr lang="en-US" sz="1700">
                <a:solidFill>
                  <a:schemeClr val="tx2"/>
                </a:solidFill>
              </a:rPr>
              <a:t>    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 descr="Bell">
            <a:extLst>
              <a:ext uri="{FF2B5EF4-FFF2-40B4-BE49-F238E27FC236}">
                <a16:creationId xmlns:a16="http://schemas.microsoft.com/office/drawing/2014/main" id="{8EC8CBCF-6A95-C5F0-9CD2-740AA958E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15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4F8A0-73F1-2668-76A3-4D220FB5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844" y="2348400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u="sng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UX/UI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33240-8F63-83B5-59DB-3CFDF9F94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148" y="3001817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Ensure all features work and function as needed.</a:t>
            </a:r>
            <a:endParaRPr lang="en-US" sz="2000" u="sng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Minimize">
            <a:extLst>
              <a:ext uri="{FF2B5EF4-FFF2-40B4-BE49-F238E27FC236}">
                <a16:creationId xmlns:a16="http://schemas.microsoft.com/office/drawing/2014/main" id="{35C08E3C-BDC3-08FD-2D39-8EB5908AD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lor chart&#10;&#10;Description automatically generated">
            <a:extLst>
              <a:ext uri="{FF2B5EF4-FFF2-40B4-BE49-F238E27FC236}">
                <a16:creationId xmlns:a16="http://schemas.microsoft.com/office/drawing/2014/main" id="{FB69DEAA-7305-B7AB-4270-88357F23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683" y="4079756"/>
            <a:ext cx="5201466" cy="2783151"/>
          </a:xfrm>
          <a:prstGeom prst="rect">
            <a:avLst/>
          </a:prstGeom>
        </p:spPr>
      </p:pic>
      <p:pic>
        <p:nvPicPr>
          <p:cNvPr id="6" name="Picture 5" descr="A logo with a bird&#10;&#10;Description automatically generated">
            <a:extLst>
              <a:ext uri="{FF2B5EF4-FFF2-40B4-BE49-F238E27FC236}">
                <a16:creationId xmlns:a16="http://schemas.microsoft.com/office/drawing/2014/main" id="{8A627974-7987-3CFE-528B-ABDE31A25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538" y="320964"/>
            <a:ext cx="20669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ver of a book&#10;&#10;Description automatically generated">
            <a:extLst>
              <a:ext uri="{FF2B5EF4-FFF2-40B4-BE49-F238E27FC236}">
                <a16:creationId xmlns:a16="http://schemas.microsoft.com/office/drawing/2014/main" id="{DA404ED7-971E-42F3-40A3-010A9AC3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07" y="1123527"/>
            <a:ext cx="2175768" cy="46048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76603958-E64E-49CF-5A0B-F97D7D1B3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64" y="1123527"/>
            <a:ext cx="2175768" cy="46048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B95E2D3B-B0F1-C41C-6BD6-DB8117452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012" y="1123528"/>
            <a:ext cx="2175768" cy="46048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F4D100B-A2DF-3206-4A2E-0C70336327FF}"/>
              </a:ext>
            </a:extLst>
          </p:cNvPr>
          <p:cNvSpPr/>
          <p:nvPr/>
        </p:nvSpPr>
        <p:spPr>
          <a:xfrm>
            <a:off x="9467544" y="2279845"/>
            <a:ext cx="1782792" cy="19984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FFD9BE-5868-D02A-5E8F-7B200D988F84}"/>
              </a:ext>
            </a:extLst>
          </p:cNvPr>
          <p:cNvSpPr/>
          <p:nvPr/>
        </p:nvSpPr>
        <p:spPr>
          <a:xfrm>
            <a:off x="1155089" y="2395628"/>
            <a:ext cx="1365849" cy="2401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47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D311A5BC-479B-F829-E2AC-622759AC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5" y="515908"/>
            <a:ext cx="2823691" cy="4594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FD1E2-20C3-4876-B0C4-B044224B3836}"/>
              </a:ext>
            </a:extLst>
          </p:cNvPr>
          <p:cNvSpPr txBox="1"/>
          <p:nvPr/>
        </p:nvSpPr>
        <p:spPr>
          <a:xfrm>
            <a:off x="516775" y="170629"/>
            <a:ext cx="2301651" cy="494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57215">
              <a:spcAft>
                <a:spcPts val="546"/>
              </a:spcAft>
            </a:pPr>
            <a:r>
              <a:rPr lang="en-US" sz="994" u="sng" kern="1200">
                <a:solidFill>
                  <a:srgbClr val="467886"/>
                </a:solidFill>
                <a:latin typeface="Mona Sans"/>
                <a:ea typeface="+mn-ea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Credit: Sergey Masalsky</a:t>
            </a:r>
          </a:p>
          <a:p>
            <a:pPr>
              <a:spcAft>
                <a:spcPts val="600"/>
              </a:spcAft>
            </a:pPr>
            <a:endParaRPr lang="en-US" sz="1200" u="sng">
              <a:solidFill>
                <a:srgbClr val="467886"/>
              </a:solidFill>
              <a:latin typeface="Mona Sans"/>
              <a:cs typeface="Segoe U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AFB3CA-D456-D98B-8889-3013F0A586BA}"/>
              </a:ext>
            </a:extLst>
          </p:cNvPr>
          <p:cNvSpPr/>
          <p:nvPr/>
        </p:nvSpPr>
        <p:spPr>
          <a:xfrm>
            <a:off x="389734" y="4546447"/>
            <a:ext cx="2545327" cy="5428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903A5AA3-5D32-8A66-B6C7-31DDD727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731" y="414241"/>
            <a:ext cx="2362573" cy="467124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7A28FF4-CCE8-3F8A-87DD-37EA366F21A0}"/>
              </a:ext>
            </a:extLst>
          </p:cNvPr>
          <p:cNvSpPr/>
          <p:nvPr/>
        </p:nvSpPr>
        <p:spPr>
          <a:xfrm>
            <a:off x="9381646" y="2055320"/>
            <a:ext cx="2569453" cy="2412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website&#10;&#10;Description automatically generated">
            <a:extLst>
              <a:ext uri="{FF2B5EF4-FFF2-40B4-BE49-F238E27FC236}">
                <a16:creationId xmlns:a16="http://schemas.microsoft.com/office/drawing/2014/main" id="{49B114FB-7004-1CC8-7C9F-C707EC96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630" y="212504"/>
            <a:ext cx="3437131" cy="2605601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22A0CAEC-5742-0E50-F38B-F02DA4726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798" y="3110183"/>
            <a:ext cx="2393321" cy="3423726"/>
          </a:xfrm>
          <a:prstGeom prst="rect">
            <a:avLst/>
          </a:prstGeom>
        </p:spPr>
      </p:pic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E820F219-C7E8-4D32-1D90-A7790E78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456" y="1224145"/>
            <a:ext cx="2562406" cy="457829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909BC6C-4932-1001-E5D1-611D68268411}"/>
              </a:ext>
            </a:extLst>
          </p:cNvPr>
          <p:cNvSpPr/>
          <p:nvPr/>
        </p:nvSpPr>
        <p:spPr>
          <a:xfrm>
            <a:off x="9617779" y="1687913"/>
            <a:ext cx="2364380" cy="458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A5C1BD-A3BB-0907-5E52-30AE130912B3}"/>
              </a:ext>
            </a:extLst>
          </p:cNvPr>
          <p:cNvSpPr/>
          <p:nvPr/>
        </p:nvSpPr>
        <p:spPr>
          <a:xfrm>
            <a:off x="6828572" y="2579309"/>
            <a:ext cx="2378757" cy="4440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0BDD206-CD93-797C-50AB-5113A4DC7E78}"/>
              </a:ext>
            </a:extLst>
          </p:cNvPr>
          <p:cNvSpPr/>
          <p:nvPr/>
        </p:nvSpPr>
        <p:spPr>
          <a:xfrm>
            <a:off x="6822475" y="3018603"/>
            <a:ext cx="2396925" cy="989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group of icons with text&#10;&#10;Description automatically generated">
            <a:extLst>
              <a:ext uri="{FF2B5EF4-FFF2-40B4-BE49-F238E27FC236}">
                <a16:creationId xmlns:a16="http://schemas.microsoft.com/office/drawing/2014/main" id="{963B5D3B-C8B3-0C0A-29C5-7E68C8A618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93" y="5277389"/>
            <a:ext cx="2411982" cy="15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35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Shire of Chittering Client Project 2024</vt:lpstr>
      <vt:lpstr>Goals/Objectives</vt:lpstr>
      <vt:lpstr>Solutions &amp; Technologies</vt:lpstr>
      <vt:lpstr>Tasks Outline</vt:lpstr>
      <vt:lpstr>Rates Payment Integration </vt:lpstr>
      <vt:lpstr>Notifications</vt:lpstr>
      <vt:lpstr>UX/UI</vt:lpstr>
      <vt:lpstr>PowerPoint Presentation</vt:lpstr>
      <vt:lpstr>PowerPoint Presentation</vt:lpstr>
      <vt:lpstr>Testing and Deployment</vt:lpstr>
      <vt:lpstr>Deliverables</vt:lpstr>
      <vt:lpstr>Project Timeline</vt:lpstr>
      <vt:lpstr>Communication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Shire of Chittering Client Project 2024</dc:title>
  <dc:creator>Douglas Fergusson</dc:creator>
  <cp:revision>1</cp:revision>
  <dcterms:created xsi:type="dcterms:W3CDTF">2024-04-23T03:34:41Z</dcterms:created>
  <dcterms:modified xsi:type="dcterms:W3CDTF">2024-06-12T05:20:04Z</dcterms:modified>
</cp:coreProperties>
</file>